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9" r:id="rId5"/>
    <p:sldMasterId id="2147483778" r:id="rId6"/>
    <p:sldMasterId id="2147483788" r:id="rId7"/>
    <p:sldMasterId id="2147483818" r:id="rId8"/>
    <p:sldMasterId id="2147483798" r:id="rId9"/>
    <p:sldMasterId id="2147483808" r:id="rId10"/>
    <p:sldMasterId id="2147483746" r:id="rId11"/>
    <p:sldMasterId id="2147483680" r:id="rId12"/>
    <p:sldMasterId id="2147483721" r:id="rId13"/>
    <p:sldMasterId id="2147483702" r:id="rId14"/>
    <p:sldMasterId id="2147483828" r:id="rId15"/>
  </p:sldMasterIdLst>
  <p:notesMasterIdLst>
    <p:notesMasterId r:id="rId22"/>
  </p:notesMasterIdLst>
  <p:handoutMasterIdLst>
    <p:handoutMasterId r:id="rId23"/>
  </p:handoutMasterIdLst>
  <p:sldIdLst>
    <p:sldId id="274" r:id="rId16"/>
    <p:sldId id="277" r:id="rId17"/>
    <p:sldId id="290" r:id="rId18"/>
    <p:sldId id="291" r:id="rId19"/>
    <p:sldId id="292" r:id="rId20"/>
    <p:sldId id="293" r:id="rId2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PT Template Slides" id="{8F1E93C0-03D9-1344-9619-B8EE92190B58}">
          <p14:sldIdLst>
            <p14:sldId id="274"/>
            <p14:sldId id="277"/>
            <p14:sldId id="290"/>
            <p14:sldId id="291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0F2D"/>
    <a:srgbClr val="C1C1C1"/>
    <a:srgbClr val="CA1232"/>
    <a:srgbClr val="4D4D4D"/>
    <a:srgbClr val="FFFFFF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06"/>
    <p:restoredTop sz="94806"/>
  </p:normalViewPr>
  <p:slideViewPr>
    <p:cSldViewPr snapToGrid="0" snapToObjects="1">
      <p:cViewPr>
        <p:scale>
          <a:sx n="190" d="100"/>
          <a:sy n="190" d="100"/>
        </p:scale>
        <p:origin x="1672" y="8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6" d="100"/>
          <a:sy n="166" d="100"/>
        </p:scale>
        <p:origin x="638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Master" Target="slideMasters/slideMaster9.xml"/><Relationship Id="rId18" Type="http://schemas.openxmlformats.org/officeDocument/2006/relationships/slide" Target="slides/slide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handoutMaster" Target="handoutMasters/handout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D5C3C6-93A8-1A45-ACFB-8884C77E51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07A194-A1E0-F84A-8E1A-273D814E4E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A7224-6803-A34E-8929-879467BA3D37}" type="datetimeFigureOut">
              <a:rPr lang="en-US" smtClean="0"/>
              <a:t>2/24/26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BF9A6-5D64-4345-9A8B-C42E171E25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50B8E-1D52-554D-9327-9D16641681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C4529-8557-A94B-8AF1-02A63C020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6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37805-86E6-FA49-A07C-AC34F5A09D52}" type="datetimeFigureOut">
              <a:rPr lang="en-US" smtClean="0"/>
              <a:t>2/24/26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D7A80-9B6B-BB4D-8DD4-98EC85D5C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79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D7A80-9B6B-BB4D-8DD4-98EC85D5C5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2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D7A80-9B6B-BB4D-8DD4-98EC85D5C5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43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10299-5E4E-6962-7A8B-61CC0BA45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484014-D104-5E0D-5A30-0551928439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A3E9CE-B3AF-A1B8-F279-2A0528BFB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DB641-70DB-935E-3B5C-51D412E6E6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D7A80-9B6B-BB4D-8DD4-98EC85D5C5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13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6C109-355C-07C1-89A1-A2398BA0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B0F6B2-4655-529A-9C17-8F2BAC6DB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3F8230-7DE6-FA36-7A7C-0790804B7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260D4-D81A-D1BF-C6BC-DDDF501E0D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D7A80-9B6B-BB4D-8DD4-98EC85D5C5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06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D7F5D-467A-13F5-31D0-81609AA0C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D174C2-75D0-46BF-0223-220C1161C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9E3426-94DF-4545-C312-565AC2A659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3617F-3ACB-86C2-2510-285E023540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D7A80-9B6B-BB4D-8DD4-98EC85D5C5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13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1.pn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5.emf"/><Relationship Id="rId4" Type="http://schemas.openxmlformats.org/officeDocument/2006/relationships/image" Target="../media/image14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invGray">
          <a:xfrm>
            <a:off x="975361" y="1443843"/>
            <a:ext cx="7642860" cy="466281"/>
          </a:xfrm>
        </p:spPr>
        <p:txBody>
          <a:bodyPr/>
          <a:lstStyle>
            <a:lvl1pPr algn="ctr">
              <a:defRPr>
                <a:solidFill>
                  <a:srgbClr val="4D4D4D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invGray">
          <a:xfrm>
            <a:off x="975358" y="2066183"/>
            <a:ext cx="7642862" cy="415498"/>
          </a:xfrm>
        </p:spPr>
        <p:txBody>
          <a:bodyPr rIns="0"/>
          <a:lstStyle>
            <a:lvl1pPr marL="0" indent="0" algn="ctr">
              <a:buFont typeface="Arial" pitchFamily="34" charset="0"/>
              <a:buNone/>
              <a:defRPr sz="2100" b="0">
                <a:solidFill>
                  <a:srgbClr val="4D4D4D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676408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invGray">
          <a:xfrm>
            <a:off x="750572" y="1443843"/>
            <a:ext cx="7642860" cy="466281"/>
          </a:xfrm>
        </p:spPr>
        <p:txBody>
          <a:bodyPr/>
          <a:lstStyle>
            <a:lvl1pPr algn="ctr">
              <a:defRPr>
                <a:solidFill>
                  <a:srgbClr val="4D4D4D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invGray">
          <a:xfrm>
            <a:off x="750569" y="2066183"/>
            <a:ext cx="7642862" cy="415498"/>
          </a:xfrm>
        </p:spPr>
        <p:txBody>
          <a:bodyPr rIns="0"/>
          <a:lstStyle>
            <a:lvl1pPr marL="0" indent="0" algn="ctr">
              <a:buFont typeface="Arial" pitchFamily="34" charset="0"/>
              <a:buNone/>
              <a:defRPr sz="2100" b="0">
                <a:solidFill>
                  <a:srgbClr val="4D4D4D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42128788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6" y="673623"/>
            <a:ext cx="3893438" cy="1019312"/>
          </a:xfrm>
        </p:spPr>
        <p:txBody>
          <a:bodyPr anchor="b" anchorCtr="0"/>
          <a:lstStyle>
            <a:lvl1pPr>
              <a:defRPr b="1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BBC235-D5C0-B833-ADA4-618FFD14E366}"/>
              </a:ext>
            </a:extLst>
          </p:cNvPr>
          <p:cNvSpPr/>
          <p:nvPr userDrawn="1"/>
        </p:nvSpPr>
        <p:spPr>
          <a:xfrm>
            <a:off x="1028700" y="1860196"/>
            <a:ext cx="273971" cy="3428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noFill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79E1B5-4780-AFC4-BD53-24AD437CD07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62026" y="424309"/>
            <a:ext cx="3893438" cy="260605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0C2203-9B39-7A4B-0C3A-065AB47095B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62027" y="2321044"/>
            <a:ext cx="3319272" cy="2196598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1200" b="0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Master text 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681461-09D2-E1AB-3E57-1D531A18209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143500" y="651509"/>
            <a:ext cx="4000500" cy="2228851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1350" b="1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294EE-17C0-60AD-B5CB-52EE384E4EBC}"/>
              </a:ext>
            </a:extLst>
          </p:cNvPr>
          <p:cNvSpPr txBox="1"/>
          <p:nvPr userDrawn="1"/>
        </p:nvSpPr>
        <p:spPr>
          <a:xfrm>
            <a:off x="8270748" y="163083"/>
            <a:ext cx="74066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WSU</a:t>
            </a:r>
          </a:p>
        </p:txBody>
      </p:sp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33A58109-39AC-68C2-A4B5-5524BC7392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26749" y="2862071"/>
            <a:ext cx="752475" cy="202882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E26187-9BD7-E540-45AD-B23F5AD8103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44184" y="3346703"/>
            <a:ext cx="2606040" cy="1498474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2100" b="1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812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C6A088-C52E-9D9E-0AD2-ABA6AE8144C3}"/>
              </a:ext>
            </a:extLst>
          </p:cNvPr>
          <p:cNvSpPr/>
          <p:nvPr userDrawn="1"/>
        </p:nvSpPr>
        <p:spPr>
          <a:xfrm>
            <a:off x="672084" y="747522"/>
            <a:ext cx="5465826" cy="3202686"/>
          </a:xfrm>
          <a:prstGeom prst="rect">
            <a:avLst/>
          </a:prstGeom>
          <a:solidFill>
            <a:schemeClr val="bg1">
              <a:lumMod val="85000"/>
              <a:alpha val="5042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D3FBC6-337F-91BE-E9E5-1EC09941FDA1}"/>
              </a:ext>
            </a:extLst>
          </p:cNvPr>
          <p:cNvSpPr/>
          <p:nvPr userDrawn="1"/>
        </p:nvSpPr>
        <p:spPr>
          <a:xfrm>
            <a:off x="672084" y="747522"/>
            <a:ext cx="5465826" cy="5837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2025" y="1369274"/>
            <a:ext cx="4716399" cy="515685"/>
          </a:xfrm>
        </p:spPr>
        <p:txBody>
          <a:bodyPr anchor="b" anchorCtr="0"/>
          <a:lstStyle>
            <a:lvl1pPr>
              <a:defRPr b="1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here for heading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BBC235-D5C0-B833-ADA4-618FFD14E366}"/>
              </a:ext>
            </a:extLst>
          </p:cNvPr>
          <p:cNvSpPr/>
          <p:nvPr userDrawn="1"/>
        </p:nvSpPr>
        <p:spPr>
          <a:xfrm>
            <a:off x="1028700" y="2052220"/>
            <a:ext cx="273971" cy="3428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noFill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79E1B5-4780-AFC4-BD53-24AD437CD07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62025" y="1108669"/>
            <a:ext cx="4716399" cy="260605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0C2203-9B39-7A4B-0C3A-065AB47095B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62026" y="2321044"/>
            <a:ext cx="3758184" cy="1382276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1200" b="0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Master text 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681461-09D2-E1AB-3E57-1D531A18209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47488" y="2571750"/>
            <a:ext cx="3758184" cy="2121161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1350" b="1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294EE-17C0-60AD-B5CB-52EE384E4EBC}"/>
              </a:ext>
            </a:extLst>
          </p:cNvPr>
          <p:cNvSpPr txBox="1"/>
          <p:nvPr userDrawn="1"/>
        </p:nvSpPr>
        <p:spPr>
          <a:xfrm>
            <a:off x="8270748" y="163083"/>
            <a:ext cx="74066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WSU</a:t>
            </a:r>
          </a:p>
        </p:txBody>
      </p:sp>
    </p:spTree>
    <p:extLst>
      <p:ext uri="{BB962C8B-B14F-4D97-AF65-F5344CB8AC3E}">
        <p14:creationId xmlns:p14="http://schemas.microsoft.com/office/powerpoint/2010/main" val="25630799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blipFill dpi="0" rotWithShape="1">
          <a:blip r:embed="rId2">
            <a:alphaModFix amt="80000"/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2025" y="1369274"/>
            <a:ext cx="4423791" cy="515685"/>
          </a:xfrm>
        </p:spPr>
        <p:txBody>
          <a:bodyPr anchor="b" anchorCtr="0"/>
          <a:lstStyle>
            <a:lvl1pPr>
              <a:defRPr b="1">
                <a:solidFill>
                  <a:srgbClr val="9E0605"/>
                </a:solidFill>
              </a:defRPr>
            </a:lvl1pPr>
          </a:lstStyle>
          <a:p>
            <a:r>
              <a:rPr lang="en-US" dirty="0"/>
              <a:t>Click here for 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79E1B5-4780-AFC4-BD53-24AD437CD07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426464" y="1803114"/>
            <a:ext cx="3959352" cy="5156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100" b="1">
                <a:solidFill>
                  <a:schemeClr val="bg2">
                    <a:lumMod val="90000"/>
                  </a:schemeClr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0C2203-9B39-7A4B-0C3A-065AB47095B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579746" y="1369273"/>
            <a:ext cx="2988182" cy="3129575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1200" b="0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Master text 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294EE-17C0-60AD-B5CB-52EE384E4EBC}"/>
              </a:ext>
            </a:extLst>
          </p:cNvPr>
          <p:cNvSpPr txBox="1"/>
          <p:nvPr userDrawn="1"/>
        </p:nvSpPr>
        <p:spPr>
          <a:xfrm>
            <a:off x="8270748" y="163083"/>
            <a:ext cx="74066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WSU</a:t>
            </a:r>
          </a:p>
        </p:txBody>
      </p:sp>
    </p:spTree>
    <p:extLst>
      <p:ext uri="{BB962C8B-B14F-4D97-AF65-F5344CB8AC3E}">
        <p14:creationId xmlns:p14="http://schemas.microsoft.com/office/powerpoint/2010/main" val="35457966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</a:lstStyle>
          <a:p>
            <a:fld id="{477962CB-39AD-45A9-800F-54DAB53D6021}" type="datetime4">
              <a:rPr lang="en-US" smtClean="0"/>
              <a:pPr/>
              <a:t>February 24,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4D4D4D"/>
                </a:solidFill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912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1089"/>
            <a:ext cx="7886700" cy="6581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40180"/>
            <a:ext cx="3886200" cy="3192542"/>
          </a:xfr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  <a:lvl2pPr>
              <a:defRPr>
                <a:solidFill>
                  <a:srgbClr val="4D4D4D"/>
                </a:solidFill>
              </a:defRPr>
            </a:lvl2pPr>
            <a:lvl3pPr>
              <a:defRPr>
                <a:solidFill>
                  <a:srgbClr val="4D4D4D"/>
                </a:solidFill>
              </a:defRPr>
            </a:lvl3pPr>
            <a:lvl4pPr>
              <a:defRPr>
                <a:solidFill>
                  <a:srgbClr val="4D4D4D"/>
                </a:solidFill>
              </a:defRPr>
            </a:lvl4pPr>
            <a:lvl5pP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40179"/>
            <a:ext cx="3886200" cy="3192543"/>
          </a:xfr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  <a:lvl2pPr>
              <a:defRPr>
                <a:solidFill>
                  <a:srgbClr val="4D4D4D"/>
                </a:solidFill>
              </a:defRPr>
            </a:lvl2pPr>
            <a:lvl3pPr>
              <a:defRPr>
                <a:solidFill>
                  <a:srgbClr val="4D4D4D"/>
                </a:solidFill>
              </a:defRPr>
            </a:lvl3pPr>
            <a:lvl4pPr>
              <a:defRPr>
                <a:solidFill>
                  <a:srgbClr val="4D4D4D"/>
                </a:solidFill>
              </a:defRPr>
            </a:lvl4pPr>
            <a:lvl5pP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</a:lstStyle>
          <a:p>
            <a:fld id="{2DEDF93D-55AB-4606-B9D7-742F1FC51983}" type="datetime4">
              <a:rPr lang="en-US" smtClean="0"/>
              <a:pPr/>
              <a:t>February 24, 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4D4D4D"/>
                </a:solidFill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5808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</a:lstStyle>
          <a:p>
            <a:fld id="{A33960BD-7AC1-4217-9611-AAA56D3EE38F}" type="datetime4">
              <a:rPr lang="en-US" smtClean="0"/>
              <a:pPr/>
              <a:t>February 24, 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4D4D4D"/>
                </a:solidFill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249549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</a:lstStyle>
          <a:p>
            <a:fld id="{118537E9-D174-424D-BEE8-AFC4CA5F9F97}" type="datetime4">
              <a:rPr lang="en-US" smtClean="0"/>
              <a:pPr/>
              <a:t>February 24, 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4D4D4D"/>
                </a:solidFill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671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</a:lstStyle>
          <a:p>
            <a:fld id="{1C7A44C0-F7AC-49C2-8289-1E7A86D9FB50}" type="datetime4">
              <a:rPr lang="en-US" smtClean="0"/>
              <a:pPr/>
              <a:t>February 24, 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4D4D4D"/>
                </a:solidFill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55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350">
                <a:solidFill>
                  <a:srgbClr val="4D4D4D"/>
                </a:solidFill>
              </a:defRPr>
            </a:lvl1pPr>
            <a:lvl2pPr>
              <a:defRPr sz="1200">
                <a:solidFill>
                  <a:srgbClr val="4D4D4D"/>
                </a:solidFill>
              </a:defRPr>
            </a:lvl2pPr>
            <a:lvl3pPr>
              <a:defRPr sz="1200">
                <a:solidFill>
                  <a:srgbClr val="4D4D4D"/>
                </a:solidFill>
              </a:defRPr>
            </a:lvl3pPr>
            <a:lvl4pPr>
              <a:defRPr sz="1200">
                <a:solidFill>
                  <a:srgbClr val="4D4D4D"/>
                </a:solidFill>
              </a:defRPr>
            </a:lvl4pPr>
            <a:lvl5pPr>
              <a:defRPr sz="1200">
                <a:solidFill>
                  <a:srgbClr val="4D4D4D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615440"/>
            <a:ext cx="2949178" cy="2786301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</a:lstStyle>
          <a:p>
            <a:fld id="{73BB84BC-6E78-40D1-8831-40AB1F596614}" type="datetime4">
              <a:rPr lang="en-US" smtClean="0"/>
              <a:pPr/>
              <a:t>February 24,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4D4D4D"/>
                </a:solidFill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615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630680"/>
            <a:ext cx="2949178" cy="277106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</a:lstStyle>
          <a:p>
            <a:fld id="{ADFA080F-3961-4D42-BEDE-84A1FED032F1}" type="datetime4">
              <a:rPr lang="en-US" smtClean="0"/>
              <a:pPr/>
              <a:t>February 24,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4D4D4D"/>
                </a:solidFill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2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890" y="1352621"/>
            <a:ext cx="7190423" cy="466281"/>
          </a:xfrm>
        </p:spPr>
        <p:txBody>
          <a:bodyPr lIns="0" rIns="0" anchor="t" anchorCtr="0"/>
          <a:lstStyle>
            <a:lvl1pPr algn="l">
              <a:defRPr sz="27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890" y="2015925"/>
            <a:ext cx="7190423" cy="1111651"/>
          </a:xfrm>
        </p:spPr>
        <p:txBody>
          <a:bodyPr lIns="0" rIns="0" anchor="t" anchorCtr="0"/>
          <a:lstStyle>
            <a:lvl1pPr marL="137160" indent="-137160" algn="l">
              <a:lnSpc>
                <a:spcPct val="107000"/>
              </a:lnSpc>
              <a:spcBef>
                <a:spcPts val="38"/>
              </a:spcBef>
              <a:buSzPct val="100000"/>
              <a:buFont typeface="Arial" pitchFamily="34" charset="0"/>
              <a:buChar char="•"/>
              <a:defRPr sz="1350" b="0"/>
            </a:lvl1pPr>
            <a:lvl2pPr marL="342900" indent="-137160" algn="l">
              <a:lnSpc>
                <a:spcPct val="107000"/>
              </a:lnSpc>
              <a:spcBef>
                <a:spcPts val="38"/>
              </a:spcBef>
              <a:buSzPct val="75000"/>
              <a:buFont typeface="Courier New" panose="02070309020205020404" pitchFamily="49" charset="0"/>
              <a:buChar char="o"/>
              <a:defRPr sz="1200"/>
            </a:lvl2pPr>
            <a:lvl3pPr marL="548640" indent="-137160" algn="l">
              <a:lnSpc>
                <a:spcPct val="107000"/>
              </a:lnSpc>
              <a:spcBef>
                <a:spcPts val="38"/>
              </a:spcBef>
              <a:buSzPct val="100000"/>
              <a:buFont typeface="Arial" panose="020B0604020202020204" pitchFamily="34" charset="0"/>
              <a:buChar char="•"/>
              <a:defRPr sz="1200"/>
            </a:lvl3pPr>
            <a:lvl4pPr marL="754380" indent="-137160" algn="l">
              <a:lnSpc>
                <a:spcPct val="107000"/>
              </a:lnSpc>
              <a:spcBef>
                <a:spcPts val="38"/>
              </a:spcBef>
              <a:buSzPct val="75000"/>
              <a:buFont typeface="Courier New" panose="02070309020205020404" pitchFamily="49" charset="0"/>
              <a:buChar char="o"/>
              <a:defRPr sz="1200"/>
            </a:lvl4pPr>
            <a:lvl5pPr marL="960120" indent="-137160" algn="l">
              <a:lnSpc>
                <a:spcPct val="107000"/>
              </a:lnSpc>
              <a:spcBef>
                <a:spcPts val="38"/>
              </a:spcBef>
              <a:buSzPct val="100000"/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1241140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1511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510492"/>
            <a:ext cx="7886700" cy="1970329"/>
          </a:xfr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</a:lstStyle>
          <a:p>
            <a:fld id="{E5CC3C8F-D4A7-4EAD-92AD-82C91CB8BB85}" type="datetime4">
              <a:rPr lang="en-US" smtClean="0"/>
              <a:pPr/>
              <a:t>February 24,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4D4D4D"/>
                </a:solidFill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326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8650" y="528809"/>
            <a:ext cx="1971675" cy="3759506"/>
          </a:xfrm>
        </p:spPr>
        <p:txBody>
          <a:bodyPr vert="horz"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28950" y="528810"/>
            <a:ext cx="5486400" cy="3759506"/>
          </a:xfr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C011D41-E33C-4BC7-8272-37E8417FD097}" type="datetime4">
              <a:rPr lang="en-US" smtClean="0"/>
              <a:t>February 24,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480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.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045F47D-AB9C-4341-B52D-E18C2DB010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8051" y="427865"/>
            <a:ext cx="2267898" cy="558143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51111F31-87D3-4336-B677-12C731F35A0A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946"/>
          <a:stretch/>
        </p:blipFill>
        <p:spPr>
          <a:xfrm>
            <a:off x="0" y="4626591"/>
            <a:ext cx="9157771" cy="516909"/>
          </a:xfrm>
          <a:prstGeom prst="rect">
            <a:avLst/>
          </a:prstGeom>
          <a:effectLst>
            <a:outerShdw blurRad="88900" dist="38100" dir="16200000" rotWithShape="0">
              <a:prstClr val="black">
                <a:alpha val="15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296322"/>
            <a:ext cx="6858000" cy="1374689"/>
          </a:xfrm>
        </p:spPr>
        <p:txBody>
          <a:bodyPr anchor="b" anchorCtr="1">
            <a:noAutofit/>
          </a:bodyPr>
          <a:lstStyle>
            <a:lvl1pPr algn="ctr">
              <a:defRPr lang="en-US" sz="3300" b="1" i="0" kern="1200" spc="0" dirty="0">
                <a:solidFill>
                  <a:srgbClr val="4D4D4D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86364"/>
            <a:ext cx="6858000" cy="853281"/>
          </a:xfrm>
        </p:spPr>
        <p:txBody>
          <a:bodyPr>
            <a:noAutofit/>
          </a:bodyPr>
          <a:lstStyle>
            <a:lvl1pPr marL="0" indent="0" algn="ctr">
              <a:buNone/>
              <a:defRPr sz="2100" b="0" i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98DB7-C1B5-49F6-AC55-1A25027B890C}"/>
              </a:ext>
            </a:extLst>
          </p:cNvPr>
          <p:cNvSpPr/>
          <p:nvPr userDrawn="1"/>
        </p:nvSpPr>
        <p:spPr>
          <a:xfrm>
            <a:off x="4229100" y="2838084"/>
            <a:ext cx="68580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603997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5881" y="1672224"/>
            <a:ext cx="7011592" cy="2665667"/>
          </a:xfrm>
        </p:spPr>
        <p:txBody>
          <a:bodyPr anchor="t" anchorCtr="0"/>
          <a:lstStyle>
            <a:lvl1pPr>
              <a:defRPr>
                <a:solidFill>
                  <a:srgbClr val="4D4D4D"/>
                </a:solidFill>
              </a:defRPr>
            </a:lvl1pPr>
            <a:lvl2pPr>
              <a:defRPr>
                <a:solidFill>
                  <a:srgbClr val="4D4D4D"/>
                </a:solidFill>
              </a:defRPr>
            </a:lvl2pPr>
            <a:lvl3pPr>
              <a:defRPr>
                <a:solidFill>
                  <a:srgbClr val="4D4D4D"/>
                </a:solidFill>
              </a:defRPr>
            </a:lvl3pPr>
            <a:lvl4pPr>
              <a:defRPr>
                <a:solidFill>
                  <a:srgbClr val="4D4D4D"/>
                </a:solidFill>
              </a:defRPr>
            </a:lvl4pPr>
            <a:lvl5pP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0655B-5834-474B-BC1F-9C661A5AD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5881" y="395925"/>
            <a:ext cx="7011592" cy="824950"/>
          </a:xfrm>
        </p:spPr>
        <p:txBody>
          <a:bodyPr/>
          <a:lstStyle>
            <a:lvl1pPr>
              <a:defRPr lang="en-US" sz="2700" b="1" i="0" kern="1200" spc="0" dirty="0">
                <a:solidFill>
                  <a:srgbClr val="4D4D4D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08DCDB-66C8-44DE-8ED7-83CE364096B0}"/>
              </a:ext>
            </a:extLst>
          </p:cNvPr>
          <p:cNvSpPr/>
          <p:nvPr userDrawn="1"/>
        </p:nvSpPr>
        <p:spPr>
          <a:xfrm>
            <a:off x="1335881" y="1390389"/>
            <a:ext cx="68580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6435145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5881" y="2571750"/>
            <a:ext cx="7011591" cy="1157288"/>
          </a:xfrm>
        </p:spPr>
        <p:txBody>
          <a:bodyPr lIns="0" tIns="0" rIns="0" bIns="0"/>
          <a:lstStyle>
            <a:lvl1pPr marL="0" indent="0" algn="ctr">
              <a:buNone/>
              <a:defRPr sz="21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19FB596-AD7C-4AED-B155-2E23580F8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5881" y="828675"/>
            <a:ext cx="7011592" cy="127284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064562-184D-4ABA-BCF1-23E6D7615DCD}"/>
              </a:ext>
            </a:extLst>
          </p:cNvPr>
          <p:cNvSpPr/>
          <p:nvPr userDrawn="1"/>
        </p:nvSpPr>
        <p:spPr>
          <a:xfrm>
            <a:off x="4498776" y="2293203"/>
            <a:ext cx="68580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242870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5881" y="1621142"/>
            <a:ext cx="3442110" cy="3105095"/>
          </a:xfrm>
        </p:spPr>
        <p:txBody>
          <a:bodyPr anchor="t" anchorCtr="0"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1352" y="1621142"/>
            <a:ext cx="3442111" cy="3105095"/>
          </a:xfrm>
        </p:spPr>
        <p:txBody>
          <a:bodyPr anchor="t" anchorCtr="0"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CDCAAAE-3117-43B1-8365-13245D2510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5881" y="266309"/>
            <a:ext cx="7217582" cy="889217"/>
          </a:xfrm>
        </p:spPr>
        <p:txBody>
          <a:bodyPr/>
          <a:lstStyle>
            <a:lvl1pPr algn="ctr">
              <a:defRPr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004B13-2F49-410C-8FFA-FF8EE826DAF8}"/>
              </a:ext>
            </a:extLst>
          </p:cNvPr>
          <p:cNvSpPr/>
          <p:nvPr userDrawn="1"/>
        </p:nvSpPr>
        <p:spPr>
          <a:xfrm>
            <a:off x="4601771" y="1287989"/>
            <a:ext cx="68580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106668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2 columns/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35882" y="1479637"/>
            <a:ext cx="3402806" cy="568475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en-US" sz="1350" b="1" dirty="0">
                <a:solidFill>
                  <a:srgbClr val="CA123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5882" y="2208124"/>
            <a:ext cx="3402806" cy="2534012"/>
          </a:xfrm>
        </p:spPr>
        <p:txBody>
          <a:bodyPr anchor="t" anchorCtr="0"/>
          <a:lstStyle>
            <a:lvl1pPr>
              <a:defRPr sz="135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111353" y="1479637"/>
            <a:ext cx="3420836" cy="568475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en-US" sz="1350" b="1" dirty="0">
                <a:solidFill>
                  <a:srgbClr val="CA123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1354" y="2208751"/>
            <a:ext cx="3401568" cy="2534011"/>
          </a:xfrm>
        </p:spPr>
        <p:txBody>
          <a:bodyPr anchor="t" anchorCtr="0"/>
          <a:lstStyle>
            <a:lvl1pPr>
              <a:defRPr sz="135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BCD8D19-683F-4EEA-A357-6C4EB3371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5880" y="266309"/>
            <a:ext cx="7196309" cy="898612"/>
          </a:xfrm>
        </p:spPr>
        <p:txBody>
          <a:bodyPr/>
          <a:lstStyle>
            <a:lvl1pPr algn="ctr">
              <a:defRPr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D85F82-FB5E-45F8-AF46-963FBEC3C89E}"/>
              </a:ext>
            </a:extLst>
          </p:cNvPr>
          <p:cNvSpPr/>
          <p:nvPr userDrawn="1"/>
        </p:nvSpPr>
        <p:spPr>
          <a:xfrm>
            <a:off x="4591135" y="1287989"/>
            <a:ext cx="68580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2370801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35881" y="266309"/>
            <a:ext cx="7011592" cy="8801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F6C6E0-1904-4EA4-8832-3D5199045240}"/>
              </a:ext>
            </a:extLst>
          </p:cNvPr>
          <p:cNvSpPr/>
          <p:nvPr userDrawn="1"/>
        </p:nvSpPr>
        <p:spPr>
          <a:xfrm>
            <a:off x="4498776" y="1287989"/>
            <a:ext cx="68580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5774229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.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04673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77E9CF-9D63-466A-9A30-3EAA2C01ED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1525" y="0"/>
            <a:ext cx="8372475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43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78180" y="1256045"/>
            <a:ext cx="7787640" cy="507831"/>
          </a:xfrm>
        </p:spPr>
        <p:txBody>
          <a:bodyPr/>
          <a:lstStyle>
            <a:lvl1pPr algn="ctr">
              <a:lnSpc>
                <a:spcPct val="100000"/>
              </a:lnSpc>
              <a:defRPr sz="2700">
                <a:solidFill>
                  <a:srgbClr val="4D4D4D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78180" y="1760146"/>
            <a:ext cx="7787640" cy="415498"/>
          </a:xfrm>
        </p:spPr>
        <p:txBody>
          <a:bodyPr rIns="0"/>
          <a:lstStyle>
            <a:lvl1pPr marL="0" indent="0" algn="ctr">
              <a:buFontTx/>
              <a:buNone/>
              <a:defRPr sz="2100" b="0">
                <a:solidFill>
                  <a:srgbClr val="4D4D4D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9938042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6C9A9F1-4A70-4EE4-881D-E394F5F9FC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34616" y="1710929"/>
            <a:ext cx="2993543" cy="2893219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002B8-C24E-459A-BF60-3329F2C39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5881" y="266309"/>
            <a:ext cx="7011592" cy="89033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FFDF8C-1F0B-4961-8F1A-EA5E868A59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1" y="1711301"/>
            <a:ext cx="3775472" cy="2893219"/>
          </a:xfrm>
        </p:spPr>
        <p:txBody>
          <a:bodyPr anchor="t" anchorCtr="0"/>
          <a:lstStyle>
            <a:lvl1pPr>
              <a:defRPr sz="135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C606DA-AEE2-4075-92FE-8A3E75FE8F85}"/>
              </a:ext>
            </a:extLst>
          </p:cNvPr>
          <p:cNvSpPr/>
          <p:nvPr userDrawn="1"/>
        </p:nvSpPr>
        <p:spPr>
          <a:xfrm>
            <a:off x="4498776" y="1287989"/>
            <a:ext cx="68580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2406275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75810" y="1569379"/>
            <a:ext cx="4033872" cy="609600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buNone/>
              <a:defRPr lang="en-US" sz="1350" b="1" kern="1200" dirty="0">
                <a:solidFill>
                  <a:srgbClr val="CA123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5810" y="2289945"/>
            <a:ext cx="4033872" cy="2314575"/>
          </a:xfrm>
        </p:spPr>
        <p:txBody>
          <a:bodyPr anchor="t" anchorCtr="0">
            <a:noAutofit/>
          </a:bodyPr>
          <a:lstStyle>
            <a:lvl1pPr algn="l">
              <a:defRPr sz="1350"/>
            </a:lvl1pPr>
            <a:lvl2pPr marL="342900" indent="-171450" algn="l">
              <a:defRPr sz="1200"/>
            </a:lvl2pPr>
            <a:lvl3pPr marL="514350" indent="-171450" algn="l">
              <a:defRPr sz="1200"/>
            </a:lvl3pPr>
            <a:lvl4pPr marL="685800" indent="-171450" algn="l">
              <a:defRPr sz="1200"/>
            </a:lvl4pPr>
            <a:lvl5pPr marL="857250" indent="-171450" algn="l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2E0844B-EDCE-403C-8F9D-B2D645886C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881" y="1711301"/>
            <a:ext cx="3000375" cy="289321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750CC80-A3A7-4184-A0A3-A78FA977A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5880" y="354612"/>
            <a:ext cx="7273802" cy="8020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7A1D97-5417-4007-87E0-C3AEC8379D9D}"/>
              </a:ext>
            </a:extLst>
          </p:cNvPr>
          <p:cNvSpPr/>
          <p:nvPr userDrawn="1"/>
        </p:nvSpPr>
        <p:spPr>
          <a:xfrm>
            <a:off x="4629881" y="1287989"/>
            <a:ext cx="68580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7634556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284A44-C124-49BE-B75C-CE3A2F3AF5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6529" y="0"/>
            <a:ext cx="323552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788"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9786" y="347030"/>
            <a:ext cx="4409048" cy="751465"/>
          </a:xfrm>
        </p:spPr>
        <p:txBody>
          <a:bodyPr anchor="b" anchorCtr="0"/>
          <a:lstStyle>
            <a:lvl1pPr algn="l"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5CC6E3-DC0D-4E76-BB38-8F482F01CE54}"/>
              </a:ext>
            </a:extLst>
          </p:cNvPr>
          <p:cNvSpPr/>
          <p:nvPr userDrawn="1"/>
        </p:nvSpPr>
        <p:spPr>
          <a:xfrm>
            <a:off x="4299786" y="1287989"/>
            <a:ext cx="68580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DF736F-29E0-4705-8002-57A028F361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9787" y="1621141"/>
            <a:ext cx="4409048" cy="2918222"/>
          </a:xfrm>
        </p:spPr>
        <p:txBody>
          <a:bodyPr anchor="t" anchorCtr="0"/>
          <a:lstStyle>
            <a:lvl1pPr>
              <a:defRPr sz="135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06543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0707" y="1"/>
            <a:ext cx="3493294" cy="514349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t" anchorCtr="1">
            <a:noAutofit/>
          </a:bodyPr>
          <a:lstStyle>
            <a:lvl1pPr marL="0" indent="0">
              <a:buNone/>
              <a:defRPr lang="en-US" sz="788" dirty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C0714E-C0F0-4F60-B7FA-A19C0D362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0252" y="291494"/>
            <a:ext cx="4140253" cy="999471"/>
          </a:xfrm>
        </p:spPr>
        <p:txBody>
          <a:bodyPr lIns="0" rIns="182880" anchor="b" anchorCtr="0"/>
          <a:lstStyle>
            <a:lvl1pPr algn="l"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095686-F290-4D4B-9367-EED623DA8D39}"/>
              </a:ext>
            </a:extLst>
          </p:cNvPr>
          <p:cNvSpPr/>
          <p:nvPr userDrawn="1"/>
        </p:nvSpPr>
        <p:spPr>
          <a:xfrm>
            <a:off x="1090252" y="1463249"/>
            <a:ext cx="68580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2CD6EEB-030E-4A23-B2BC-81B5EB408D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0252" y="1782285"/>
            <a:ext cx="4140253" cy="2980216"/>
          </a:xfrm>
        </p:spPr>
        <p:txBody>
          <a:bodyPr anchor="t" anchorCtr="0"/>
          <a:lstStyle>
            <a:lvl1pPr>
              <a:defRPr sz="135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08365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68D085-F5FD-4E86-BDFE-24155775ED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8968443-C150-4B49-A66C-B31B7A83D0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3920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lIns="182880" tIns="182880" rIns="182880" bIns="182880" anchor="b" anchorCtr="1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616628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8B61E-D700-41AB-A285-33515E6C0A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5881" y="613905"/>
            <a:ext cx="6959821" cy="954567"/>
          </a:xfrm>
        </p:spPr>
        <p:txBody>
          <a:bodyPr anchor="b" anchorCtr="0"/>
          <a:lstStyle>
            <a:lvl1pPr algn="l">
              <a:defRPr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0B0C01-FE56-4642-9E7B-E63BFB56B8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5881" y="2016087"/>
            <a:ext cx="6959821" cy="2586804"/>
          </a:xfrm>
        </p:spPr>
        <p:txBody>
          <a:bodyPr anchor="t" anchorCtr="0"/>
          <a:lstStyle>
            <a:lvl1pPr marL="0" indent="0" algn="l">
              <a:lnSpc>
                <a:spcPct val="95000"/>
              </a:lnSpc>
              <a:spcBef>
                <a:spcPts val="600"/>
              </a:spcBef>
              <a:buNone/>
              <a:defRPr lang="en-US" sz="1350" kern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3D1C27-A47E-49F4-8FF1-3954D853A2CE}"/>
              </a:ext>
            </a:extLst>
          </p:cNvPr>
          <p:cNvSpPr/>
          <p:nvPr userDrawn="1"/>
        </p:nvSpPr>
        <p:spPr>
          <a:xfrm>
            <a:off x="1335881" y="1679936"/>
            <a:ext cx="68580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2911267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8B61E-D700-41AB-A285-33515E6C0A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5880" y="613905"/>
            <a:ext cx="7273802" cy="954567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0B0C01-FE56-4642-9E7B-E63BFB56B8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5881" y="1999496"/>
            <a:ext cx="3431669" cy="2603395"/>
          </a:xfrm>
        </p:spPr>
        <p:txBody>
          <a:bodyPr anchor="t" anchorCtr="0"/>
          <a:lstStyle>
            <a:lvl1pPr marL="0" indent="0" algn="l">
              <a:lnSpc>
                <a:spcPct val="95000"/>
              </a:lnSpc>
              <a:spcBef>
                <a:spcPts val="600"/>
              </a:spcBef>
              <a:buNone/>
              <a:defRPr lang="en-US" sz="12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3D1C27-A47E-49F4-8FF1-3954D853A2CE}"/>
              </a:ext>
            </a:extLst>
          </p:cNvPr>
          <p:cNvSpPr/>
          <p:nvPr userDrawn="1"/>
        </p:nvSpPr>
        <p:spPr>
          <a:xfrm>
            <a:off x="1335881" y="1679936"/>
            <a:ext cx="68580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45069E1-66A9-45BF-B886-E9052A262D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43522" y="1999562"/>
            <a:ext cx="3566160" cy="260339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2915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77764B7-ADAB-412F-A905-60FDDC8A07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8159" y="2"/>
            <a:ext cx="8355842" cy="2251880"/>
          </a:xfrm>
          <a:custGeom>
            <a:avLst/>
            <a:gdLst>
              <a:gd name="connsiteX0" fmla="*/ 0 w 11141122"/>
              <a:gd name="connsiteY0" fmla="*/ 0 h 3002507"/>
              <a:gd name="connsiteX1" fmla="*/ 11141122 w 11141122"/>
              <a:gd name="connsiteY1" fmla="*/ 0 h 3002507"/>
              <a:gd name="connsiteX2" fmla="*/ 11141122 w 11141122"/>
              <a:gd name="connsiteY2" fmla="*/ 3002507 h 3002507"/>
              <a:gd name="connsiteX3" fmla="*/ 5868536 w 11141122"/>
              <a:gd name="connsiteY3" fmla="*/ 3002507 h 3002507"/>
              <a:gd name="connsiteX4" fmla="*/ 5868536 w 11141122"/>
              <a:gd name="connsiteY4" fmla="*/ 2565778 h 3002507"/>
              <a:gd name="connsiteX5" fmla="*/ 491318 w 11141122"/>
              <a:gd name="connsiteY5" fmla="*/ 2565778 h 3002507"/>
              <a:gd name="connsiteX6" fmla="*/ 491318 w 11141122"/>
              <a:gd name="connsiteY6" fmla="*/ 3002507 h 3002507"/>
              <a:gd name="connsiteX7" fmla="*/ 0 w 11141122"/>
              <a:gd name="connsiteY7" fmla="*/ 3002507 h 300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41122" h="3002507">
                <a:moveTo>
                  <a:pt x="0" y="0"/>
                </a:moveTo>
                <a:lnTo>
                  <a:pt x="11141122" y="0"/>
                </a:lnTo>
                <a:lnTo>
                  <a:pt x="11141122" y="3002507"/>
                </a:lnTo>
                <a:lnTo>
                  <a:pt x="5868536" y="3002507"/>
                </a:lnTo>
                <a:lnTo>
                  <a:pt x="5868536" y="2565778"/>
                </a:lnTo>
                <a:lnTo>
                  <a:pt x="491318" y="2565778"/>
                </a:lnTo>
                <a:lnTo>
                  <a:pt x="491318" y="3002507"/>
                </a:lnTo>
                <a:lnTo>
                  <a:pt x="0" y="300250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D8B61E-D700-41AB-A285-33515E6C0A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5881" y="2118815"/>
            <a:ext cx="3669436" cy="596070"/>
          </a:xfrm>
        </p:spPr>
        <p:txBody>
          <a:bodyPr anchor="b" anchorCtr="0"/>
          <a:lstStyle>
            <a:lvl1pPr algn="l">
              <a:defRPr sz="210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0B0C01-FE56-4642-9E7B-E63BFB56B8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5740" y="2919805"/>
            <a:ext cx="3654730" cy="2044568"/>
          </a:xfrm>
        </p:spPr>
        <p:txBody>
          <a:bodyPr anchor="t" anchorCtr="0"/>
          <a:lstStyle>
            <a:lvl1pPr marL="0" indent="0" algn="l">
              <a:lnSpc>
                <a:spcPct val="95000"/>
              </a:lnSpc>
              <a:spcBef>
                <a:spcPts val="600"/>
              </a:spcBef>
              <a:buNone/>
              <a:defRPr lang="en-US" sz="1200" kern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7D14DF-5E3B-41EB-8A91-1BED59B88863}"/>
              </a:ext>
            </a:extLst>
          </p:cNvPr>
          <p:cNvSpPr/>
          <p:nvPr userDrawn="1"/>
        </p:nvSpPr>
        <p:spPr>
          <a:xfrm>
            <a:off x="1156648" y="5074920"/>
            <a:ext cx="4032914" cy="685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92494942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8B61E-D700-41AB-A285-33515E6C0A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9202" y="516699"/>
            <a:ext cx="3811864" cy="1324214"/>
          </a:xfrm>
        </p:spPr>
        <p:txBody>
          <a:bodyPr wrap="square" anchor="b" anchorCtr="0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0B0C01-FE56-4642-9E7B-E63BFB56B8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0931" y="516699"/>
            <a:ext cx="3429000" cy="4044284"/>
          </a:xfrm>
          <a:solidFill>
            <a:schemeClr val="bg1">
              <a:lumMod val="95000"/>
            </a:schemeClr>
          </a:solidFill>
        </p:spPr>
        <p:txBody>
          <a:bodyPr wrap="square" lIns="182880" tIns="182880" rIns="182880" bIns="18288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None/>
              <a:defRPr lang="en-US" sz="12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3D1C27-A47E-49F4-8FF1-3954D853A2CE}"/>
              </a:ext>
            </a:extLst>
          </p:cNvPr>
          <p:cNvSpPr/>
          <p:nvPr userDrawn="1"/>
        </p:nvSpPr>
        <p:spPr>
          <a:xfrm>
            <a:off x="1129202" y="1972848"/>
            <a:ext cx="68580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5422111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8B61E-D700-41AB-A285-33515E6C0A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9202" y="516699"/>
            <a:ext cx="3894490" cy="1324214"/>
          </a:xfrm>
        </p:spPr>
        <p:txBody>
          <a:bodyPr wrap="square" anchor="b" anchorCtr="0">
            <a:noAutofit/>
          </a:bodyPr>
          <a:lstStyle>
            <a:lvl1pPr algn="l">
              <a:defRPr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0B0C01-FE56-4642-9E7B-E63BFB56B8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0932" y="516699"/>
            <a:ext cx="3390064" cy="4118648"/>
          </a:xfrm>
          <a:solidFill>
            <a:schemeClr val="bg1">
              <a:lumMod val="95000"/>
            </a:schemeClr>
          </a:solidFill>
        </p:spPr>
        <p:txBody>
          <a:bodyPr wrap="square" lIns="274320" tIns="274320" rIns="274320" bIns="27432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None/>
              <a:defRPr lang="en-US" sz="12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3D1C27-A47E-49F4-8FF1-3954D853A2CE}"/>
              </a:ext>
            </a:extLst>
          </p:cNvPr>
          <p:cNvSpPr/>
          <p:nvPr userDrawn="1"/>
        </p:nvSpPr>
        <p:spPr>
          <a:xfrm>
            <a:off x="1129202" y="1972848"/>
            <a:ext cx="68580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49FF349-499D-4773-A3B2-1547301DCB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713" y="2343150"/>
            <a:ext cx="3894979" cy="229219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55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75" y="1144968"/>
            <a:ext cx="7779392" cy="4662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4375" y="1893094"/>
            <a:ext cx="3813497" cy="1301575"/>
          </a:xfrm>
        </p:spPr>
        <p:txBody>
          <a:bodyPr lIns="0" rIns="0" anchorCtr="0"/>
          <a:lstStyle>
            <a:lvl1pPr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448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271" y="1893093"/>
            <a:ext cx="3813497" cy="1314271"/>
          </a:xfrm>
        </p:spPr>
        <p:txBody>
          <a:bodyPr lIns="0" anchorCtr="0"/>
          <a:lstStyle>
            <a:lvl1pPr marL="13716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4480" indent="-17938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anose="020B0604020202020204" pitchFamily="34" charset="0"/>
              <a:buChar char="•"/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6755375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5219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71220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8295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903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5038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5764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1650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31435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27771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3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39" y="1298881"/>
            <a:ext cx="8002922" cy="4662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0539" y="2025683"/>
            <a:ext cx="3813510" cy="300082"/>
          </a:xfrm>
        </p:spPr>
        <p:txBody>
          <a:bodyPr anchor="t" anchorCtr="0"/>
          <a:lstStyle>
            <a:lvl1pPr marL="0" indent="0" algn="l">
              <a:buNone/>
              <a:defRPr sz="135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0539" y="2366723"/>
            <a:ext cx="3813510" cy="1301575"/>
          </a:xfrm>
        </p:spPr>
        <p:txBody>
          <a:bodyPr lIns="0" rIns="0" anchor="t" anchorCtr="0"/>
          <a:lstStyle>
            <a:lvl1pPr marL="137160" indent="-137160">
              <a:lnSpc>
                <a:spcPct val="107000"/>
              </a:lnSpc>
              <a:spcBef>
                <a:spcPts val="375"/>
              </a:spcBef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375"/>
              </a:spcBef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31689" y="2025683"/>
            <a:ext cx="4041775" cy="300082"/>
          </a:xfrm>
        </p:spPr>
        <p:txBody>
          <a:bodyPr anchor="t" anchorCtr="0"/>
          <a:lstStyle>
            <a:lvl1pPr marL="0" indent="0" algn="l">
              <a:buNone/>
              <a:defRPr sz="135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1687" y="2366723"/>
            <a:ext cx="4041775" cy="1301575"/>
          </a:xfrm>
        </p:spPr>
        <p:txBody>
          <a:bodyPr lIns="0" rIns="0" anchor="t" anchorCtr="0"/>
          <a:lstStyle>
            <a:lvl1pPr marL="137160" indent="-137160">
              <a:lnSpc>
                <a:spcPct val="107000"/>
              </a:lnSpc>
              <a:spcBef>
                <a:spcPts val="375"/>
              </a:spcBef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375"/>
              </a:spcBef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2552372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3379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EECF27-A6B8-894C-A6EE-00D80E78276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BFF7E6-38B1-8142-87F5-2B8B4EBA31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163" y="2672954"/>
            <a:ext cx="7587853" cy="500696"/>
          </a:xfrm>
        </p:spPr>
        <p:txBody>
          <a:bodyPr/>
          <a:lstStyle>
            <a:lvl1pPr marL="0" indent="0" algn="ctr">
              <a:buNone/>
              <a:defRPr lang="en-US" sz="3300" b="1" i="0" kern="1200" dirty="0" smtClean="0">
                <a:solidFill>
                  <a:srgbClr val="4D4D4D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  <a:lvl2pPr marL="342900" indent="0">
              <a:buNone/>
              <a:defRPr lang="en-US" sz="3300" b="1" i="0" kern="1200" dirty="0" smtClean="0">
                <a:solidFill>
                  <a:schemeClr val="bg2"/>
                </a:solidFill>
                <a:latin typeface="Corbel" panose="020B0503020204020204" pitchFamily="34" charset="0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2E3A38-7C06-B944-982B-213A7E3D3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9163" y="3282554"/>
            <a:ext cx="7587852" cy="57983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17631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A7D8A48-680D-3543-99AA-51D7D8E80F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16228" y="0"/>
            <a:ext cx="3127772" cy="5143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095D9C-F83F-774C-A29D-6E1F09A4A4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8491" y="438959"/>
            <a:ext cx="2283721" cy="401520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4D4D4D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843C1EF-11BD-E54F-9F40-ED61E845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7777" y="719317"/>
            <a:ext cx="2743200" cy="2066303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2700" b="1">
                <a:solidFill>
                  <a:srgbClr val="4D4D4D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3E8F4AC-A7FA-9F44-A584-FE5DE8238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777" y="438960"/>
            <a:ext cx="2743200" cy="280358"/>
          </a:xfrm>
        </p:spPr>
        <p:txBody>
          <a:bodyPr anchor="b" anchorCtr="0">
            <a:normAutofit/>
          </a:bodyPr>
          <a:lstStyle>
            <a:lvl1pPr marL="0" indent="0" algn="r">
              <a:buFontTx/>
              <a:buNone/>
              <a:defRPr lang="en-US" sz="1050" b="0" kern="1200" dirty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5459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EECF27-A6B8-894C-A6EE-00D80E78276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BFF7E6-38B1-8142-87F5-2B8B4EBA31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163" y="2672954"/>
            <a:ext cx="7587853" cy="500696"/>
          </a:xfrm>
        </p:spPr>
        <p:txBody>
          <a:bodyPr/>
          <a:lstStyle>
            <a:lvl1pPr marL="0" indent="0" algn="ctr">
              <a:buNone/>
              <a:defRPr lang="en-US" sz="3300" b="1" i="0" kern="1200" dirty="0" smtClean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  <a:lvl2pPr marL="342900" indent="0">
              <a:buNone/>
              <a:defRPr lang="en-US" sz="3300" b="1" i="0" kern="1200" dirty="0" smtClean="0">
                <a:solidFill>
                  <a:schemeClr val="bg2"/>
                </a:solidFill>
                <a:latin typeface="Corbel" panose="020B0503020204020204" pitchFamily="34" charset="0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2E3A38-7C06-B944-982B-213A7E3D3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9163" y="3282554"/>
            <a:ext cx="7587852" cy="57983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90000"/>
                  </a:schemeClr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478952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2547B1-7644-6B4E-A8D9-0D369953F39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4D4199-C668-CD42-8A16-B0FEAC578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5" t="1549" r="16997" b="5294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599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ED9482-1B11-B048-A8AC-CAF949837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010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" y="1454637"/>
            <a:ext cx="7749540" cy="4662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596840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23030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754" y="1221531"/>
            <a:ext cx="2604455" cy="674031"/>
          </a:xfrm>
        </p:spPr>
        <p:txBody>
          <a:bodyPr lIns="0" rIns="0" anchor="t" anchorCtr="0"/>
          <a:lstStyle>
            <a:lvl1pPr algn="l">
              <a:defRPr sz="21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4254" y="1221532"/>
            <a:ext cx="4968242" cy="1301575"/>
          </a:xfrm>
        </p:spPr>
        <p:txBody>
          <a:bodyPr lIns="0" rIns="0" anchor="t" anchorCtr="0"/>
          <a:lstStyle>
            <a:lvl1pPr marL="137160" indent="-137160">
              <a:lnSpc>
                <a:spcPct val="107000"/>
              </a:lnSpc>
              <a:spcBef>
                <a:spcPts val="375"/>
              </a:spcBef>
              <a:buSzPct val="125000"/>
              <a:buFont typeface="Arial" pitchFamily="34" charset="0"/>
              <a:buChar char="•"/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2900" indent="-137160" defTabSz="914378">
              <a:lnSpc>
                <a:spcPct val="107000"/>
              </a:lnSpc>
              <a:spcBef>
                <a:spcPts val="375"/>
              </a:spcBef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375"/>
              </a:spcBef>
              <a:buSzPct val="125000"/>
              <a:buFont typeface="Arial" pitchFamily="34" charset="0"/>
              <a:buChar char="•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375"/>
              </a:spcBef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375"/>
              </a:spcBef>
              <a:buSzPct val="125000"/>
              <a:buFont typeface="Arial" pitchFamily="34" charset="0"/>
              <a:buChar char="•"/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6753" y="2101691"/>
            <a:ext cx="2604456" cy="300082"/>
          </a:xfrm>
        </p:spPr>
        <p:txBody>
          <a:bodyPr lIns="0" rIns="0" anchor="t" anchorCtr="0"/>
          <a:lstStyle>
            <a:lvl1pPr marL="0" indent="0" algn="l">
              <a:buNone/>
              <a:defRPr sz="135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509513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" y="3961073"/>
            <a:ext cx="7726680" cy="383182"/>
          </a:xfrm>
        </p:spPr>
        <p:txBody>
          <a:bodyPr/>
          <a:lstStyle>
            <a:lvl1pPr algn="l">
              <a:defRPr sz="21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188" y="1"/>
            <a:ext cx="8659811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" y="4400102"/>
            <a:ext cx="7726680" cy="300082"/>
          </a:xfrm>
        </p:spPr>
        <p:txBody>
          <a:bodyPr/>
          <a:lstStyle>
            <a:lvl1pPr marL="0" indent="0">
              <a:buNone/>
              <a:defRPr sz="135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566723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invGray">
          <a:xfrm>
            <a:off x="750572" y="700893"/>
            <a:ext cx="7642860" cy="466281"/>
          </a:xfrm>
        </p:spPr>
        <p:txBody>
          <a:bodyPr/>
          <a:lstStyle>
            <a:lvl1pPr algn="ctr">
              <a:defRPr>
                <a:solidFill>
                  <a:srgbClr val="4D4D4D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invGray">
          <a:xfrm>
            <a:off x="750569" y="1323233"/>
            <a:ext cx="7642862" cy="415498"/>
          </a:xfrm>
        </p:spPr>
        <p:txBody>
          <a:bodyPr rIns="0"/>
          <a:lstStyle>
            <a:lvl1pPr marL="0" indent="0" algn="ctr">
              <a:buFont typeface="Arial" pitchFamily="34" charset="0"/>
              <a:buNone/>
              <a:defRPr sz="2100" b="0">
                <a:solidFill>
                  <a:srgbClr val="4D4D4D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636079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040" y="467637"/>
            <a:ext cx="7376160" cy="466281"/>
          </a:xfrm>
        </p:spPr>
        <p:txBody>
          <a:bodyPr lIns="0" rIns="0" anchor="t" anchorCtr="0"/>
          <a:lstStyle>
            <a:lvl1pPr algn="l">
              <a:defRPr sz="27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2040" y="1130940"/>
            <a:ext cx="7376160" cy="1111651"/>
          </a:xfrm>
        </p:spPr>
        <p:txBody>
          <a:bodyPr lIns="0" rIns="0" anchor="t" anchorCtr="0"/>
          <a:lstStyle>
            <a:lvl1pPr marL="137160" indent="-137160" algn="l">
              <a:lnSpc>
                <a:spcPct val="107000"/>
              </a:lnSpc>
              <a:spcBef>
                <a:spcPts val="38"/>
              </a:spcBef>
              <a:buSzPct val="100000"/>
              <a:buFont typeface="Arial" pitchFamily="34" charset="0"/>
              <a:buChar char="•"/>
              <a:defRPr sz="1350" b="0"/>
            </a:lvl1pPr>
            <a:lvl2pPr marL="342900" indent="-137160" algn="l">
              <a:lnSpc>
                <a:spcPct val="107000"/>
              </a:lnSpc>
              <a:spcBef>
                <a:spcPts val="38"/>
              </a:spcBef>
              <a:buSzPct val="75000"/>
              <a:buFont typeface="Courier New" panose="02070309020205020404" pitchFamily="49" charset="0"/>
              <a:buChar char="o"/>
              <a:defRPr sz="1200"/>
            </a:lvl2pPr>
            <a:lvl3pPr marL="548640" indent="-137160" algn="l">
              <a:lnSpc>
                <a:spcPct val="107000"/>
              </a:lnSpc>
              <a:spcBef>
                <a:spcPts val="38"/>
              </a:spcBef>
              <a:buSzPct val="100000"/>
              <a:buFont typeface="Arial" panose="020B0604020202020204" pitchFamily="34" charset="0"/>
              <a:buChar char="•"/>
              <a:defRPr sz="1200"/>
            </a:lvl3pPr>
            <a:lvl4pPr marL="754380" indent="-137160" algn="l">
              <a:lnSpc>
                <a:spcPct val="107000"/>
              </a:lnSpc>
              <a:spcBef>
                <a:spcPts val="38"/>
              </a:spcBef>
              <a:buSzPct val="75000"/>
              <a:buFont typeface="Courier New" panose="02070309020205020404" pitchFamily="49" charset="0"/>
              <a:buChar char="o"/>
              <a:defRPr sz="1200"/>
            </a:lvl4pPr>
            <a:lvl5pPr marL="960120" indent="-137160" algn="l">
              <a:lnSpc>
                <a:spcPct val="107000"/>
              </a:lnSpc>
              <a:spcBef>
                <a:spcPts val="38"/>
              </a:spcBef>
              <a:buSzPct val="100000"/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298658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4" y="709684"/>
            <a:ext cx="7579519" cy="466281"/>
          </a:xfrm>
        </p:spPr>
        <p:txBody>
          <a:bodyPr lIns="0" rIns="0" anchor="t" anchorCtr="0"/>
          <a:lstStyle>
            <a:lvl1pPr algn="l">
              <a:defRPr sz="27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674" y="1372987"/>
            <a:ext cx="7579519" cy="1111651"/>
          </a:xfrm>
        </p:spPr>
        <p:txBody>
          <a:bodyPr lIns="0" rIns="0" anchor="t" anchorCtr="0"/>
          <a:lstStyle>
            <a:lvl1pPr marL="137160" indent="-137160" algn="l">
              <a:lnSpc>
                <a:spcPct val="107000"/>
              </a:lnSpc>
              <a:spcBef>
                <a:spcPts val="38"/>
              </a:spcBef>
              <a:buSzPct val="100000"/>
              <a:buFont typeface="Arial" pitchFamily="34" charset="0"/>
              <a:buChar char="•"/>
              <a:defRPr sz="1350" b="0"/>
            </a:lvl1pPr>
            <a:lvl2pPr marL="342900" indent="-137160" algn="l">
              <a:lnSpc>
                <a:spcPct val="107000"/>
              </a:lnSpc>
              <a:spcBef>
                <a:spcPts val="38"/>
              </a:spcBef>
              <a:buSzPct val="75000"/>
              <a:buFont typeface="Courier New" panose="02070309020205020404" pitchFamily="49" charset="0"/>
              <a:buChar char="o"/>
              <a:defRPr sz="1200"/>
            </a:lvl2pPr>
            <a:lvl3pPr marL="548640" indent="-137160" algn="l">
              <a:lnSpc>
                <a:spcPct val="107000"/>
              </a:lnSpc>
              <a:spcBef>
                <a:spcPts val="38"/>
              </a:spcBef>
              <a:buSzPct val="100000"/>
              <a:buFont typeface="Arial" panose="020B0604020202020204" pitchFamily="34" charset="0"/>
              <a:buChar char="•"/>
              <a:defRPr sz="1200"/>
            </a:lvl3pPr>
            <a:lvl4pPr marL="754380" indent="-137160" algn="l">
              <a:lnSpc>
                <a:spcPct val="107000"/>
              </a:lnSpc>
              <a:spcBef>
                <a:spcPts val="38"/>
              </a:spcBef>
              <a:buSzPct val="75000"/>
              <a:buFont typeface="Courier New" panose="02070309020205020404" pitchFamily="49" charset="0"/>
              <a:buChar char="o"/>
              <a:defRPr sz="1200"/>
            </a:lvl4pPr>
            <a:lvl5pPr marL="960120" indent="-137160" algn="l">
              <a:lnSpc>
                <a:spcPct val="107000"/>
              </a:lnSpc>
              <a:spcBef>
                <a:spcPts val="38"/>
              </a:spcBef>
              <a:buSzPct val="100000"/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822595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78180" y="659343"/>
            <a:ext cx="7787640" cy="507831"/>
          </a:xfrm>
        </p:spPr>
        <p:txBody>
          <a:bodyPr/>
          <a:lstStyle>
            <a:lvl1pPr algn="ctr">
              <a:lnSpc>
                <a:spcPct val="100000"/>
              </a:lnSpc>
              <a:defRPr sz="2700">
                <a:solidFill>
                  <a:srgbClr val="4D4D4D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78180" y="1163443"/>
            <a:ext cx="7787640" cy="415498"/>
          </a:xfrm>
        </p:spPr>
        <p:txBody>
          <a:bodyPr rIns="0"/>
          <a:lstStyle>
            <a:lvl1pPr marL="0" indent="0" algn="ctr">
              <a:buFontTx/>
              <a:buNone/>
              <a:defRPr sz="2100" b="0">
                <a:solidFill>
                  <a:srgbClr val="4D4D4D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902130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75" y="700893"/>
            <a:ext cx="7779392" cy="4662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4375" y="1449018"/>
            <a:ext cx="3813497" cy="1301575"/>
          </a:xfrm>
        </p:spPr>
        <p:txBody>
          <a:bodyPr lIns="0" rIns="0" anchorCtr="0"/>
          <a:lstStyle>
            <a:lvl1pPr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448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271" y="1449017"/>
            <a:ext cx="3813497" cy="1314271"/>
          </a:xfrm>
        </p:spPr>
        <p:txBody>
          <a:bodyPr lIns="0" anchorCtr="0"/>
          <a:lstStyle>
            <a:lvl1pPr marL="13716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4480" indent="-17938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anose="020B0604020202020204" pitchFamily="34" charset="0"/>
              <a:buChar char="•"/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092456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39" y="700893"/>
            <a:ext cx="8002922" cy="4662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0539" y="1427694"/>
            <a:ext cx="3813510" cy="300082"/>
          </a:xfrm>
        </p:spPr>
        <p:txBody>
          <a:bodyPr anchor="t" anchorCtr="0"/>
          <a:lstStyle>
            <a:lvl1pPr marL="0" indent="0" algn="l">
              <a:buNone/>
              <a:defRPr sz="135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0539" y="1768734"/>
            <a:ext cx="3813510" cy="1301575"/>
          </a:xfrm>
        </p:spPr>
        <p:txBody>
          <a:bodyPr lIns="0" rIns="0" anchor="t" anchorCtr="0"/>
          <a:lstStyle>
            <a:lvl1pPr marL="137160" indent="-137160">
              <a:lnSpc>
                <a:spcPct val="107000"/>
              </a:lnSpc>
              <a:spcBef>
                <a:spcPts val="375"/>
              </a:spcBef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375"/>
              </a:spcBef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31689" y="1427694"/>
            <a:ext cx="4041775" cy="300082"/>
          </a:xfrm>
        </p:spPr>
        <p:txBody>
          <a:bodyPr anchor="t" anchorCtr="0"/>
          <a:lstStyle>
            <a:lvl1pPr marL="0" indent="0" algn="l">
              <a:buNone/>
              <a:defRPr sz="135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1687" y="1768734"/>
            <a:ext cx="4041775" cy="1301575"/>
          </a:xfrm>
        </p:spPr>
        <p:txBody>
          <a:bodyPr lIns="0" rIns="0" anchor="t" anchorCtr="0"/>
          <a:lstStyle>
            <a:lvl1pPr marL="137160" indent="-137160">
              <a:lnSpc>
                <a:spcPct val="107000"/>
              </a:lnSpc>
              <a:spcBef>
                <a:spcPts val="375"/>
              </a:spcBef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375"/>
              </a:spcBef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33133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" y="700893"/>
            <a:ext cx="7749540" cy="4662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017895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09444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754" y="695835"/>
            <a:ext cx="2604455" cy="674031"/>
          </a:xfrm>
        </p:spPr>
        <p:txBody>
          <a:bodyPr lIns="0" rIns="0" anchor="t" anchorCtr="0"/>
          <a:lstStyle>
            <a:lvl1pPr algn="l">
              <a:defRPr sz="21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4254" y="695836"/>
            <a:ext cx="4968242" cy="1301575"/>
          </a:xfrm>
        </p:spPr>
        <p:txBody>
          <a:bodyPr lIns="0" rIns="0" anchor="t" anchorCtr="0"/>
          <a:lstStyle>
            <a:lvl1pPr marL="137160" indent="-137160">
              <a:lnSpc>
                <a:spcPct val="107000"/>
              </a:lnSpc>
              <a:spcBef>
                <a:spcPts val="375"/>
              </a:spcBef>
              <a:buSzPct val="125000"/>
              <a:buFont typeface="Arial" pitchFamily="34" charset="0"/>
              <a:buChar char="•"/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2900" indent="-137160" defTabSz="914378">
              <a:lnSpc>
                <a:spcPct val="107000"/>
              </a:lnSpc>
              <a:spcBef>
                <a:spcPts val="375"/>
              </a:spcBef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375"/>
              </a:spcBef>
              <a:buSzPct val="125000"/>
              <a:buFont typeface="Arial" pitchFamily="34" charset="0"/>
              <a:buChar char="•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375"/>
              </a:spcBef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375"/>
              </a:spcBef>
              <a:buSzPct val="125000"/>
              <a:buFont typeface="Arial" pitchFamily="34" charset="0"/>
              <a:buChar char="•"/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6753" y="1575995"/>
            <a:ext cx="2604456" cy="300082"/>
          </a:xfrm>
        </p:spPr>
        <p:txBody>
          <a:bodyPr lIns="0" rIns="0" anchor="t" anchorCtr="0"/>
          <a:lstStyle>
            <a:lvl1pPr marL="0" indent="0" algn="l">
              <a:buNone/>
              <a:defRPr sz="135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986504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" y="423110"/>
            <a:ext cx="7726680" cy="383182"/>
          </a:xfrm>
        </p:spPr>
        <p:txBody>
          <a:bodyPr/>
          <a:lstStyle>
            <a:lvl1pPr algn="l">
              <a:defRPr sz="21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1264444"/>
            <a:ext cx="9143999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" y="862139"/>
            <a:ext cx="7726680" cy="300082"/>
          </a:xfrm>
        </p:spPr>
        <p:txBody>
          <a:bodyPr/>
          <a:lstStyle>
            <a:lvl1pPr marL="0" indent="0">
              <a:buNone/>
              <a:defRPr sz="135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883501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invGray">
          <a:xfrm>
            <a:off x="750572" y="700893"/>
            <a:ext cx="7642860" cy="466281"/>
          </a:xfrm>
        </p:spPr>
        <p:txBody>
          <a:bodyPr/>
          <a:lstStyle>
            <a:lvl1pPr algn="ctr">
              <a:defRPr>
                <a:solidFill>
                  <a:srgbClr val="4D4D4D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invGray">
          <a:xfrm>
            <a:off x="750569" y="1323233"/>
            <a:ext cx="7642862" cy="415498"/>
          </a:xfrm>
        </p:spPr>
        <p:txBody>
          <a:bodyPr rIns="0"/>
          <a:lstStyle>
            <a:lvl1pPr marL="0" indent="0" algn="ctr">
              <a:buFont typeface="Arial" pitchFamily="34" charset="0"/>
              <a:buNone/>
              <a:defRPr sz="2100" b="0">
                <a:solidFill>
                  <a:srgbClr val="4D4D4D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9485874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4" y="709684"/>
            <a:ext cx="7579519" cy="466281"/>
          </a:xfrm>
        </p:spPr>
        <p:txBody>
          <a:bodyPr lIns="0" rIns="0" anchor="t" anchorCtr="0"/>
          <a:lstStyle>
            <a:lvl1pPr algn="l">
              <a:defRPr sz="27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674" y="1372987"/>
            <a:ext cx="7579519" cy="1111651"/>
          </a:xfrm>
        </p:spPr>
        <p:txBody>
          <a:bodyPr lIns="0" rIns="0" anchor="t" anchorCtr="0"/>
          <a:lstStyle>
            <a:lvl1pPr marL="137160" indent="-137160" algn="l">
              <a:lnSpc>
                <a:spcPct val="107000"/>
              </a:lnSpc>
              <a:spcBef>
                <a:spcPts val="38"/>
              </a:spcBef>
              <a:buSzPct val="100000"/>
              <a:buFont typeface="Arial" pitchFamily="34" charset="0"/>
              <a:buChar char="•"/>
              <a:defRPr sz="1350" b="0"/>
            </a:lvl1pPr>
            <a:lvl2pPr marL="342900" indent="-137160" algn="l">
              <a:lnSpc>
                <a:spcPct val="107000"/>
              </a:lnSpc>
              <a:spcBef>
                <a:spcPts val="38"/>
              </a:spcBef>
              <a:buSzPct val="75000"/>
              <a:buFont typeface="Courier New" panose="02070309020205020404" pitchFamily="49" charset="0"/>
              <a:buChar char="o"/>
              <a:defRPr sz="1200"/>
            </a:lvl2pPr>
            <a:lvl3pPr marL="548640" indent="-137160" algn="l">
              <a:lnSpc>
                <a:spcPct val="107000"/>
              </a:lnSpc>
              <a:spcBef>
                <a:spcPts val="38"/>
              </a:spcBef>
              <a:buSzPct val="100000"/>
              <a:buFont typeface="Arial" panose="020B0604020202020204" pitchFamily="34" charset="0"/>
              <a:buChar char="•"/>
              <a:defRPr sz="1200"/>
            </a:lvl3pPr>
            <a:lvl4pPr marL="754380" indent="-137160" algn="l">
              <a:lnSpc>
                <a:spcPct val="107000"/>
              </a:lnSpc>
              <a:spcBef>
                <a:spcPts val="38"/>
              </a:spcBef>
              <a:buSzPct val="75000"/>
              <a:buFont typeface="Courier New" panose="02070309020205020404" pitchFamily="49" charset="0"/>
              <a:buChar char="o"/>
              <a:defRPr sz="1200"/>
            </a:lvl4pPr>
            <a:lvl5pPr marL="960120" indent="-137160" algn="l">
              <a:lnSpc>
                <a:spcPct val="107000"/>
              </a:lnSpc>
              <a:spcBef>
                <a:spcPts val="38"/>
              </a:spcBef>
              <a:buSzPct val="100000"/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361080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363077"/>
            <a:ext cx="7787640" cy="507831"/>
          </a:xfrm>
        </p:spPr>
        <p:txBody>
          <a:bodyPr/>
          <a:lstStyle>
            <a:lvl1pPr algn="ctr">
              <a:lnSpc>
                <a:spcPct val="100000"/>
              </a:lnSpc>
              <a:defRPr sz="2700">
                <a:solidFill>
                  <a:srgbClr val="4D4D4D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914400" y="867177"/>
            <a:ext cx="7787640" cy="415498"/>
          </a:xfrm>
        </p:spPr>
        <p:txBody>
          <a:bodyPr rIns="0"/>
          <a:lstStyle>
            <a:lvl1pPr marL="0" indent="0" algn="ctr">
              <a:buFontTx/>
              <a:buNone/>
              <a:defRPr sz="2100" b="0">
                <a:solidFill>
                  <a:srgbClr val="4D4D4D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583385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78180" y="659343"/>
            <a:ext cx="7787640" cy="507831"/>
          </a:xfrm>
        </p:spPr>
        <p:txBody>
          <a:bodyPr/>
          <a:lstStyle>
            <a:lvl1pPr algn="ctr">
              <a:lnSpc>
                <a:spcPct val="100000"/>
              </a:lnSpc>
              <a:defRPr sz="2700">
                <a:solidFill>
                  <a:srgbClr val="4D4D4D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78180" y="1163443"/>
            <a:ext cx="7787640" cy="415498"/>
          </a:xfrm>
        </p:spPr>
        <p:txBody>
          <a:bodyPr rIns="0"/>
          <a:lstStyle>
            <a:lvl1pPr marL="0" indent="0" algn="ctr">
              <a:buFontTx/>
              <a:buNone/>
              <a:defRPr sz="2100" b="0">
                <a:solidFill>
                  <a:srgbClr val="4D4D4D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277280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75" y="700893"/>
            <a:ext cx="7779392" cy="4662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4375" y="1449018"/>
            <a:ext cx="3813497" cy="1301575"/>
          </a:xfrm>
        </p:spPr>
        <p:txBody>
          <a:bodyPr lIns="0" rIns="0" anchorCtr="0"/>
          <a:lstStyle>
            <a:lvl1pPr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448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271" y="1449017"/>
            <a:ext cx="3813497" cy="1314271"/>
          </a:xfrm>
        </p:spPr>
        <p:txBody>
          <a:bodyPr lIns="0" anchorCtr="0"/>
          <a:lstStyle>
            <a:lvl1pPr marL="13716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4480" indent="-17938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anose="020B0604020202020204" pitchFamily="34" charset="0"/>
              <a:buChar char="•"/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871346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39" y="700893"/>
            <a:ext cx="8002922" cy="4662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0539" y="1427694"/>
            <a:ext cx="3813510" cy="300082"/>
          </a:xfrm>
        </p:spPr>
        <p:txBody>
          <a:bodyPr anchor="t" anchorCtr="0"/>
          <a:lstStyle>
            <a:lvl1pPr marL="0" indent="0" algn="l">
              <a:buNone/>
              <a:defRPr sz="135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0539" y="1768734"/>
            <a:ext cx="3813510" cy="1301575"/>
          </a:xfrm>
        </p:spPr>
        <p:txBody>
          <a:bodyPr lIns="0" rIns="0" anchor="t" anchorCtr="0"/>
          <a:lstStyle>
            <a:lvl1pPr marL="137160" indent="-137160">
              <a:lnSpc>
                <a:spcPct val="107000"/>
              </a:lnSpc>
              <a:spcBef>
                <a:spcPts val="375"/>
              </a:spcBef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375"/>
              </a:spcBef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31689" y="1427694"/>
            <a:ext cx="4041775" cy="300082"/>
          </a:xfrm>
        </p:spPr>
        <p:txBody>
          <a:bodyPr anchor="t" anchorCtr="0"/>
          <a:lstStyle>
            <a:lvl1pPr marL="0" indent="0" algn="l">
              <a:buNone/>
              <a:defRPr sz="135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1687" y="1768734"/>
            <a:ext cx="4041775" cy="1301575"/>
          </a:xfrm>
        </p:spPr>
        <p:txBody>
          <a:bodyPr lIns="0" rIns="0" anchor="t" anchorCtr="0"/>
          <a:lstStyle>
            <a:lvl1pPr marL="137160" indent="-137160">
              <a:lnSpc>
                <a:spcPct val="107000"/>
              </a:lnSpc>
              <a:spcBef>
                <a:spcPts val="375"/>
              </a:spcBef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375"/>
              </a:spcBef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558055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" y="700893"/>
            <a:ext cx="7749540" cy="4662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040350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41603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754" y="695835"/>
            <a:ext cx="2604455" cy="674031"/>
          </a:xfrm>
        </p:spPr>
        <p:txBody>
          <a:bodyPr lIns="0" rIns="0" anchor="t" anchorCtr="0"/>
          <a:lstStyle>
            <a:lvl1pPr algn="l">
              <a:defRPr sz="21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4254" y="695836"/>
            <a:ext cx="4968242" cy="1301575"/>
          </a:xfrm>
        </p:spPr>
        <p:txBody>
          <a:bodyPr lIns="0" rIns="0" anchor="t" anchorCtr="0"/>
          <a:lstStyle>
            <a:lvl1pPr marL="137160" indent="-137160">
              <a:lnSpc>
                <a:spcPct val="107000"/>
              </a:lnSpc>
              <a:spcBef>
                <a:spcPts val="375"/>
              </a:spcBef>
              <a:buSzPct val="125000"/>
              <a:buFont typeface="Arial" pitchFamily="34" charset="0"/>
              <a:buChar char="•"/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2900" indent="-137160" defTabSz="914378">
              <a:lnSpc>
                <a:spcPct val="107000"/>
              </a:lnSpc>
              <a:spcBef>
                <a:spcPts val="375"/>
              </a:spcBef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375"/>
              </a:spcBef>
              <a:buSzPct val="125000"/>
              <a:buFont typeface="Arial" pitchFamily="34" charset="0"/>
              <a:buChar char="•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375"/>
              </a:spcBef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375"/>
              </a:spcBef>
              <a:buSzPct val="125000"/>
              <a:buFont typeface="Arial" pitchFamily="34" charset="0"/>
              <a:buChar char="•"/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6753" y="1575995"/>
            <a:ext cx="2604456" cy="300082"/>
          </a:xfrm>
        </p:spPr>
        <p:txBody>
          <a:bodyPr lIns="0" rIns="0" anchor="t" anchorCtr="0"/>
          <a:lstStyle>
            <a:lvl1pPr marL="0" indent="0" algn="l">
              <a:buNone/>
              <a:defRPr sz="135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555007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" y="423110"/>
            <a:ext cx="7726680" cy="383182"/>
          </a:xfrm>
        </p:spPr>
        <p:txBody>
          <a:bodyPr/>
          <a:lstStyle>
            <a:lvl1pPr algn="l">
              <a:defRPr sz="21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1264444"/>
            <a:ext cx="9143999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" y="862139"/>
            <a:ext cx="7726680" cy="300082"/>
          </a:xfrm>
        </p:spPr>
        <p:txBody>
          <a:bodyPr/>
          <a:lstStyle>
            <a:lvl1pPr marL="0" indent="0">
              <a:buNone/>
              <a:defRPr sz="135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481755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invGray">
          <a:xfrm>
            <a:off x="750572" y="700893"/>
            <a:ext cx="7642860" cy="466281"/>
          </a:xfrm>
        </p:spPr>
        <p:txBody>
          <a:bodyPr/>
          <a:lstStyle>
            <a:lvl1pPr algn="ctr">
              <a:defRPr>
                <a:solidFill>
                  <a:srgbClr val="4D4D4D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invGray">
          <a:xfrm>
            <a:off x="750569" y="1323233"/>
            <a:ext cx="7642862" cy="415498"/>
          </a:xfrm>
        </p:spPr>
        <p:txBody>
          <a:bodyPr rIns="0"/>
          <a:lstStyle>
            <a:lvl1pPr marL="0" indent="0" algn="ctr">
              <a:buFont typeface="Arial" pitchFamily="34" charset="0"/>
              <a:buNone/>
              <a:defRPr sz="2100" b="0">
                <a:solidFill>
                  <a:srgbClr val="4D4D4D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36635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4" y="709684"/>
            <a:ext cx="7579519" cy="466281"/>
          </a:xfrm>
        </p:spPr>
        <p:txBody>
          <a:bodyPr lIns="0" rIns="0" anchor="t" anchorCtr="0"/>
          <a:lstStyle>
            <a:lvl1pPr algn="l">
              <a:defRPr sz="27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674" y="1372987"/>
            <a:ext cx="7579519" cy="1111651"/>
          </a:xfrm>
        </p:spPr>
        <p:txBody>
          <a:bodyPr lIns="0" rIns="0" anchor="t" anchorCtr="0"/>
          <a:lstStyle>
            <a:lvl1pPr marL="137160" indent="-137160" algn="l">
              <a:lnSpc>
                <a:spcPct val="107000"/>
              </a:lnSpc>
              <a:spcBef>
                <a:spcPts val="38"/>
              </a:spcBef>
              <a:buSzPct val="100000"/>
              <a:buFont typeface="Arial" pitchFamily="34" charset="0"/>
              <a:buChar char="•"/>
              <a:defRPr sz="1350" b="0"/>
            </a:lvl1pPr>
            <a:lvl2pPr marL="342900" indent="-137160" algn="l">
              <a:lnSpc>
                <a:spcPct val="107000"/>
              </a:lnSpc>
              <a:spcBef>
                <a:spcPts val="38"/>
              </a:spcBef>
              <a:buSzPct val="75000"/>
              <a:buFont typeface="Courier New" panose="02070309020205020404" pitchFamily="49" charset="0"/>
              <a:buChar char="o"/>
              <a:defRPr sz="1200"/>
            </a:lvl2pPr>
            <a:lvl3pPr marL="548640" indent="-137160" algn="l">
              <a:lnSpc>
                <a:spcPct val="107000"/>
              </a:lnSpc>
              <a:spcBef>
                <a:spcPts val="38"/>
              </a:spcBef>
              <a:buSzPct val="100000"/>
              <a:buFont typeface="Arial" panose="020B0604020202020204" pitchFamily="34" charset="0"/>
              <a:buChar char="•"/>
              <a:defRPr sz="1200"/>
            </a:lvl3pPr>
            <a:lvl4pPr marL="754380" indent="-137160" algn="l">
              <a:lnSpc>
                <a:spcPct val="107000"/>
              </a:lnSpc>
              <a:spcBef>
                <a:spcPts val="38"/>
              </a:spcBef>
              <a:buSzPct val="75000"/>
              <a:buFont typeface="Courier New" panose="02070309020205020404" pitchFamily="49" charset="0"/>
              <a:buChar char="o"/>
              <a:defRPr sz="1200"/>
            </a:lvl4pPr>
            <a:lvl5pPr marL="960120" indent="-137160" algn="l">
              <a:lnSpc>
                <a:spcPct val="107000"/>
              </a:lnSpc>
              <a:spcBef>
                <a:spcPts val="38"/>
              </a:spcBef>
              <a:buSzPct val="100000"/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542895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78180" y="659343"/>
            <a:ext cx="7787640" cy="507831"/>
          </a:xfrm>
        </p:spPr>
        <p:txBody>
          <a:bodyPr/>
          <a:lstStyle>
            <a:lvl1pPr algn="ctr">
              <a:lnSpc>
                <a:spcPct val="100000"/>
              </a:lnSpc>
              <a:defRPr sz="2700">
                <a:solidFill>
                  <a:srgbClr val="4D4D4D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78180" y="1163443"/>
            <a:ext cx="7787640" cy="415498"/>
          </a:xfrm>
        </p:spPr>
        <p:txBody>
          <a:bodyPr rIns="0"/>
          <a:lstStyle>
            <a:lvl1pPr marL="0" indent="0" algn="ctr">
              <a:buFontTx/>
              <a:buNone/>
              <a:defRPr sz="2100" b="0">
                <a:solidFill>
                  <a:srgbClr val="4D4D4D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3501963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2018"/>
            <a:ext cx="7779392" cy="4662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43071"/>
            <a:ext cx="3813497" cy="1301575"/>
          </a:xfrm>
        </p:spPr>
        <p:txBody>
          <a:bodyPr lIns="0" rIns="0" anchorCtr="0"/>
          <a:lstStyle>
            <a:lvl1pPr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448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296" y="1343071"/>
            <a:ext cx="3813497" cy="1314271"/>
          </a:xfrm>
        </p:spPr>
        <p:txBody>
          <a:bodyPr lIns="0" anchorCtr="0"/>
          <a:lstStyle>
            <a:lvl1pPr marL="13716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4480" indent="-17938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anose="020B0604020202020204" pitchFamily="34" charset="0"/>
              <a:buChar char="•"/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857700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75" y="700893"/>
            <a:ext cx="7779392" cy="4662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4375" y="1449018"/>
            <a:ext cx="3813497" cy="1301575"/>
          </a:xfrm>
        </p:spPr>
        <p:txBody>
          <a:bodyPr lIns="0" rIns="0" anchorCtr="0"/>
          <a:lstStyle>
            <a:lvl1pPr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448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271" y="1449017"/>
            <a:ext cx="3813497" cy="1314271"/>
          </a:xfrm>
        </p:spPr>
        <p:txBody>
          <a:bodyPr lIns="0" anchorCtr="0"/>
          <a:lstStyle>
            <a:lvl1pPr marL="13716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4480" indent="-17938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anose="020B0604020202020204" pitchFamily="34" charset="0"/>
              <a:buChar char="•"/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37633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39" y="700893"/>
            <a:ext cx="8002922" cy="4662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0539" y="1427694"/>
            <a:ext cx="3813510" cy="300082"/>
          </a:xfrm>
        </p:spPr>
        <p:txBody>
          <a:bodyPr anchor="t" anchorCtr="0"/>
          <a:lstStyle>
            <a:lvl1pPr marL="0" indent="0" algn="l">
              <a:buNone/>
              <a:defRPr sz="135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0539" y="1768734"/>
            <a:ext cx="3813510" cy="1301575"/>
          </a:xfrm>
        </p:spPr>
        <p:txBody>
          <a:bodyPr lIns="0" rIns="0" anchor="t" anchorCtr="0"/>
          <a:lstStyle>
            <a:lvl1pPr marL="137160" indent="-137160">
              <a:lnSpc>
                <a:spcPct val="107000"/>
              </a:lnSpc>
              <a:spcBef>
                <a:spcPts val="375"/>
              </a:spcBef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375"/>
              </a:spcBef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31689" y="1427694"/>
            <a:ext cx="4041775" cy="300082"/>
          </a:xfrm>
        </p:spPr>
        <p:txBody>
          <a:bodyPr anchor="t" anchorCtr="0"/>
          <a:lstStyle>
            <a:lvl1pPr marL="0" indent="0" algn="l">
              <a:buNone/>
              <a:defRPr sz="135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1687" y="1768734"/>
            <a:ext cx="4041775" cy="1301575"/>
          </a:xfrm>
        </p:spPr>
        <p:txBody>
          <a:bodyPr lIns="0" rIns="0" anchor="t" anchorCtr="0"/>
          <a:lstStyle>
            <a:lvl1pPr marL="137160" indent="-137160">
              <a:lnSpc>
                <a:spcPct val="107000"/>
              </a:lnSpc>
              <a:spcBef>
                <a:spcPts val="375"/>
              </a:spcBef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375"/>
              </a:spcBef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177826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" y="700893"/>
            <a:ext cx="7749540" cy="4662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43920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14793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754" y="695835"/>
            <a:ext cx="2604455" cy="674031"/>
          </a:xfrm>
        </p:spPr>
        <p:txBody>
          <a:bodyPr lIns="0" rIns="0" anchor="t" anchorCtr="0"/>
          <a:lstStyle>
            <a:lvl1pPr algn="l">
              <a:defRPr sz="21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4254" y="695836"/>
            <a:ext cx="4968242" cy="1301575"/>
          </a:xfrm>
        </p:spPr>
        <p:txBody>
          <a:bodyPr lIns="0" rIns="0" anchor="t" anchorCtr="0"/>
          <a:lstStyle>
            <a:lvl1pPr marL="137160" indent="-137160">
              <a:lnSpc>
                <a:spcPct val="107000"/>
              </a:lnSpc>
              <a:spcBef>
                <a:spcPts val="375"/>
              </a:spcBef>
              <a:buSzPct val="125000"/>
              <a:buFont typeface="Arial" pitchFamily="34" charset="0"/>
              <a:buChar char="•"/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2900" indent="-137160" defTabSz="914378">
              <a:lnSpc>
                <a:spcPct val="107000"/>
              </a:lnSpc>
              <a:spcBef>
                <a:spcPts val="375"/>
              </a:spcBef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375"/>
              </a:spcBef>
              <a:buSzPct val="125000"/>
              <a:buFont typeface="Arial" pitchFamily="34" charset="0"/>
              <a:buChar char="•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375"/>
              </a:spcBef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375"/>
              </a:spcBef>
              <a:buSzPct val="125000"/>
              <a:buFont typeface="Arial" pitchFamily="34" charset="0"/>
              <a:buChar char="•"/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6753" y="1575995"/>
            <a:ext cx="2604456" cy="300082"/>
          </a:xfrm>
        </p:spPr>
        <p:txBody>
          <a:bodyPr lIns="0" rIns="0" anchor="t" anchorCtr="0"/>
          <a:lstStyle>
            <a:lvl1pPr marL="0" indent="0" algn="l">
              <a:buNone/>
              <a:defRPr sz="135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393235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" y="423110"/>
            <a:ext cx="7726680" cy="383182"/>
          </a:xfrm>
        </p:spPr>
        <p:txBody>
          <a:bodyPr/>
          <a:lstStyle>
            <a:lvl1pPr algn="l">
              <a:defRPr sz="21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1264444"/>
            <a:ext cx="9143999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" y="862139"/>
            <a:ext cx="7726680" cy="300082"/>
          </a:xfrm>
        </p:spPr>
        <p:txBody>
          <a:bodyPr/>
          <a:lstStyle>
            <a:lvl1pPr marL="0" indent="0">
              <a:buNone/>
              <a:defRPr sz="135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874548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invGray">
          <a:xfrm>
            <a:off x="750572" y="1443843"/>
            <a:ext cx="7642860" cy="46628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invGray">
          <a:xfrm>
            <a:off x="750569" y="2066183"/>
            <a:ext cx="7642862" cy="415498"/>
          </a:xfrm>
        </p:spPr>
        <p:txBody>
          <a:bodyPr rIns="0"/>
          <a:lstStyle>
            <a:lvl1pPr marL="0" indent="0" algn="ctr">
              <a:buFont typeface="Arial" pitchFamily="34" charset="0"/>
              <a:buNone/>
              <a:defRPr sz="21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453985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890" y="1352621"/>
            <a:ext cx="7190423" cy="466281"/>
          </a:xfrm>
        </p:spPr>
        <p:txBody>
          <a:bodyPr lIns="0" rIns="0" anchor="t" anchorCtr="0"/>
          <a:lstStyle>
            <a:lvl1pPr algn="l">
              <a:defRPr sz="27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890" y="2015925"/>
            <a:ext cx="7190423" cy="1111651"/>
          </a:xfrm>
        </p:spPr>
        <p:txBody>
          <a:bodyPr lIns="0" rIns="0" anchor="t" anchorCtr="0"/>
          <a:lstStyle>
            <a:lvl1pPr marL="137160" indent="-137160" algn="l">
              <a:lnSpc>
                <a:spcPct val="107000"/>
              </a:lnSpc>
              <a:spcBef>
                <a:spcPts val="38"/>
              </a:spcBef>
              <a:buSzPct val="100000"/>
              <a:buFont typeface="Arial" pitchFamily="34" charset="0"/>
              <a:buChar char="•"/>
              <a:defRPr sz="1350" b="0"/>
            </a:lvl1pPr>
            <a:lvl2pPr marL="342900" indent="-137160" algn="l">
              <a:lnSpc>
                <a:spcPct val="107000"/>
              </a:lnSpc>
              <a:spcBef>
                <a:spcPts val="38"/>
              </a:spcBef>
              <a:buSzPct val="75000"/>
              <a:buFont typeface="Courier New" panose="02070309020205020404" pitchFamily="49" charset="0"/>
              <a:buChar char="o"/>
              <a:defRPr sz="1200"/>
            </a:lvl2pPr>
            <a:lvl3pPr marL="548640" indent="-137160" algn="l">
              <a:lnSpc>
                <a:spcPct val="107000"/>
              </a:lnSpc>
              <a:spcBef>
                <a:spcPts val="38"/>
              </a:spcBef>
              <a:buSzPct val="100000"/>
              <a:buFont typeface="Arial" panose="020B0604020202020204" pitchFamily="34" charset="0"/>
              <a:buChar char="•"/>
              <a:defRPr sz="1200"/>
            </a:lvl3pPr>
            <a:lvl4pPr marL="754380" indent="-137160" algn="l">
              <a:lnSpc>
                <a:spcPct val="107000"/>
              </a:lnSpc>
              <a:spcBef>
                <a:spcPts val="38"/>
              </a:spcBef>
              <a:buSzPct val="75000"/>
              <a:buFont typeface="Courier New" panose="02070309020205020404" pitchFamily="49" charset="0"/>
              <a:buChar char="o"/>
              <a:defRPr sz="1200"/>
            </a:lvl4pPr>
            <a:lvl5pPr marL="960120" indent="-137160" algn="l">
              <a:lnSpc>
                <a:spcPct val="107000"/>
              </a:lnSpc>
              <a:spcBef>
                <a:spcPts val="38"/>
              </a:spcBef>
              <a:buSzPct val="100000"/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71739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78180" y="1256045"/>
            <a:ext cx="7787640" cy="507831"/>
          </a:xfrm>
        </p:spPr>
        <p:txBody>
          <a:bodyPr/>
          <a:lstStyle>
            <a:lvl1pPr algn="ctr">
              <a:lnSpc>
                <a:spcPct val="100000"/>
              </a:lnSpc>
              <a:defRPr sz="27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78180" y="1760146"/>
            <a:ext cx="7787640" cy="415498"/>
          </a:xfrm>
        </p:spPr>
        <p:txBody>
          <a:bodyPr rIns="0"/>
          <a:lstStyle>
            <a:lvl1pPr marL="0" indent="0" algn="ctr">
              <a:buFontTx/>
              <a:buNone/>
              <a:defRPr sz="21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444279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75" y="1144968"/>
            <a:ext cx="7779392" cy="4662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4375" y="1893094"/>
            <a:ext cx="3813497" cy="1301575"/>
          </a:xfrm>
        </p:spPr>
        <p:txBody>
          <a:bodyPr lIns="0" rIns="0" anchorCtr="0"/>
          <a:lstStyle>
            <a:lvl1pPr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3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448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271" y="1893093"/>
            <a:ext cx="3813497" cy="1314271"/>
          </a:xfrm>
        </p:spPr>
        <p:txBody>
          <a:bodyPr lIns="0" anchorCtr="0"/>
          <a:lstStyle>
            <a:lvl1pPr marL="13716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3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4480" indent="-17938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itchFamily="34" charset="0"/>
              <a:buChar char="•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SzPct val="125000"/>
              <a:buFont typeface="Arial" panose="020B0604020202020204" pitchFamily="34" charset="0"/>
              <a:buChar char="•"/>
              <a:def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48312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05978"/>
            <a:ext cx="7726680" cy="4662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61301"/>
            <a:ext cx="3813510" cy="300082"/>
          </a:xfrm>
        </p:spPr>
        <p:txBody>
          <a:bodyPr anchor="t" anchorCtr="0"/>
          <a:lstStyle>
            <a:lvl1pPr marL="0" indent="0" algn="l">
              <a:buNone/>
              <a:defRPr sz="135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399" y="1602342"/>
            <a:ext cx="3813510" cy="1301575"/>
          </a:xfrm>
        </p:spPr>
        <p:txBody>
          <a:bodyPr lIns="0" rIns="0" anchor="t" anchorCtr="0"/>
          <a:lstStyle>
            <a:lvl1pPr marL="137160" indent="-137160">
              <a:lnSpc>
                <a:spcPct val="107000"/>
              </a:lnSpc>
              <a:spcBef>
                <a:spcPts val="375"/>
              </a:spcBef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375"/>
              </a:spcBef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75549" y="1261301"/>
            <a:ext cx="4041775" cy="300082"/>
          </a:xfrm>
        </p:spPr>
        <p:txBody>
          <a:bodyPr anchor="t" anchorCtr="0"/>
          <a:lstStyle>
            <a:lvl1pPr marL="0" indent="0" algn="l">
              <a:buNone/>
              <a:defRPr sz="135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5548" y="1602342"/>
            <a:ext cx="4041775" cy="1301575"/>
          </a:xfrm>
        </p:spPr>
        <p:txBody>
          <a:bodyPr lIns="0" rIns="0" anchor="t" anchorCtr="0"/>
          <a:lstStyle>
            <a:lvl1pPr marL="137160" indent="-137160">
              <a:lnSpc>
                <a:spcPct val="107000"/>
              </a:lnSpc>
              <a:spcBef>
                <a:spcPts val="375"/>
              </a:spcBef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375"/>
              </a:spcBef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210131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39" y="1298881"/>
            <a:ext cx="8002922" cy="4662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0539" y="2025683"/>
            <a:ext cx="3813510" cy="300082"/>
          </a:xfrm>
        </p:spPr>
        <p:txBody>
          <a:bodyPr anchor="t" anchorCtr="0"/>
          <a:lstStyle>
            <a:lvl1pPr marL="0" indent="0" algn="l">
              <a:buNone/>
              <a:defRPr sz="1350" b="1">
                <a:solidFill>
                  <a:srgbClr val="C1C1C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0539" y="2366723"/>
            <a:ext cx="3813510" cy="1301575"/>
          </a:xfrm>
        </p:spPr>
        <p:txBody>
          <a:bodyPr lIns="0" rIns="0" anchor="t" anchorCtr="0"/>
          <a:lstStyle>
            <a:lvl1pPr marL="137160" indent="-137160">
              <a:lnSpc>
                <a:spcPct val="107000"/>
              </a:lnSpc>
              <a:spcBef>
                <a:spcPts val="375"/>
              </a:spcBef>
              <a:defRPr lang="en-US" sz="13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375"/>
              </a:spcBef>
              <a:def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31689" y="2025683"/>
            <a:ext cx="4041775" cy="300082"/>
          </a:xfrm>
        </p:spPr>
        <p:txBody>
          <a:bodyPr anchor="t" anchorCtr="0"/>
          <a:lstStyle>
            <a:lvl1pPr marL="0" indent="0" algn="l">
              <a:buNone/>
              <a:defRPr sz="1350" b="1">
                <a:solidFill>
                  <a:srgbClr val="C1C1C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1687" y="2366723"/>
            <a:ext cx="4041775" cy="1301575"/>
          </a:xfrm>
        </p:spPr>
        <p:txBody>
          <a:bodyPr lIns="0" rIns="0" anchor="t" anchorCtr="0"/>
          <a:lstStyle>
            <a:lvl1pPr marL="137160" indent="-137160">
              <a:lnSpc>
                <a:spcPct val="107000"/>
              </a:lnSpc>
              <a:spcBef>
                <a:spcPts val="375"/>
              </a:spcBef>
              <a:defRPr lang="en-US" sz="13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375"/>
              </a:spcBef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375"/>
              </a:spcBef>
              <a:def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249153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" y="1454637"/>
            <a:ext cx="7749540" cy="4662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465928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26729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754" y="1221531"/>
            <a:ext cx="2604455" cy="674031"/>
          </a:xfrm>
        </p:spPr>
        <p:txBody>
          <a:bodyPr lIns="0" rIns="0" anchor="t" anchorCtr="0"/>
          <a:lstStyle>
            <a:lvl1pPr algn="l">
              <a:defRPr sz="21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4254" y="1221532"/>
            <a:ext cx="4968242" cy="1301575"/>
          </a:xfrm>
        </p:spPr>
        <p:txBody>
          <a:bodyPr lIns="0" rIns="0" anchor="t" anchorCtr="0"/>
          <a:lstStyle>
            <a:lvl1pPr marL="137160" indent="-137160">
              <a:lnSpc>
                <a:spcPct val="107000"/>
              </a:lnSpc>
              <a:spcBef>
                <a:spcPts val="375"/>
              </a:spcBef>
              <a:buSzPct val="125000"/>
              <a:buFont typeface="Arial" pitchFamily="34" charset="0"/>
              <a:buChar char="•"/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2900" indent="-137160" defTabSz="914378">
              <a:lnSpc>
                <a:spcPct val="107000"/>
              </a:lnSpc>
              <a:spcBef>
                <a:spcPts val="375"/>
              </a:spcBef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375"/>
              </a:spcBef>
              <a:buSzPct val="125000"/>
              <a:buFont typeface="Arial" pitchFamily="34" charset="0"/>
              <a:buChar char="•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375"/>
              </a:spcBef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375"/>
              </a:spcBef>
              <a:buSzPct val="125000"/>
              <a:buFont typeface="Arial" pitchFamily="34" charset="0"/>
              <a:buChar char="•"/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6753" y="2101691"/>
            <a:ext cx="2604456" cy="300082"/>
          </a:xfrm>
        </p:spPr>
        <p:txBody>
          <a:bodyPr lIns="0" rIns="0" anchor="t" anchorCtr="0"/>
          <a:lstStyle>
            <a:lvl1pPr marL="0" indent="0" algn="l">
              <a:buNone/>
              <a:defRPr sz="135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78241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" y="3961073"/>
            <a:ext cx="7726680" cy="383182"/>
          </a:xfrm>
        </p:spPr>
        <p:txBody>
          <a:bodyPr/>
          <a:lstStyle>
            <a:lvl1pPr algn="l">
              <a:defRPr sz="21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188" y="1"/>
            <a:ext cx="8659811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" y="4400102"/>
            <a:ext cx="7726680" cy="300082"/>
          </a:xfrm>
        </p:spPr>
        <p:txBody>
          <a:bodyPr/>
          <a:lstStyle>
            <a:lvl1pPr marL="0" indent="0">
              <a:buNone/>
              <a:defRPr sz="135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975544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EECF27-A6B8-894C-A6EE-00D80E78276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BFF7E6-38B1-8142-87F5-2B8B4EBA31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098947"/>
            <a:ext cx="7920990" cy="1312703"/>
          </a:xfrm>
        </p:spPr>
        <p:txBody>
          <a:bodyPr anchor="b" anchorCtr="0"/>
          <a:lstStyle>
            <a:lvl1pPr marL="0" indent="0" algn="ctr">
              <a:buNone/>
              <a:defRPr lang="en-US" sz="3300" b="1" i="0" kern="1200" dirty="0" smtClean="0">
                <a:solidFill>
                  <a:srgbClr val="4D4D4D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  <a:lvl2pPr marL="342900" indent="0">
              <a:buNone/>
              <a:defRPr lang="en-US" sz="3300" b="1" i="0" kern="1200" dirty="0" smtClean="0">
                <a:solidFill>
                  <a:schemeClr val="bg2"/>
                </a:solidFill>
                <a:latin typeface="Corbel" panose="020B0503020204020204" pitchFamily="34" charset="0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2E3A38-7C06-B944-982B-213A7E3D3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2520554"/>
            <a:ext cx="7920990" cy="57983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E18F31-9D30-3F50-34D5-F75E597019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51630" y="4397266"/>
            <a:ext cx="1866314" cy="66357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0AA990-CBC9-FEC7-9D69-763D3AB7A694}"/>
              </a:ext>
            </a:extLst>
          </p:cNvPr>
          <p:cNvCxnSpPr>
            <a:cxnSpLocks/>
          </p:cNvCxnSpPr>
          <p:nvPr userDrawn="1"/>
        </p:nvCxnSpPr>
        <p:spPr>
          <a:xfrm>
            <a:off x="628650" y="4770120"/>
            <a:ext cx="61229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9247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EECF27-A6B8-894C-A6EE-00D80E78276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BFF7E6-38B1-8142-87F5-2B8B4EBA31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098020"/>
            <a:ext cx="7890510" cy="1527730"/>
          </a:xfrm>
        </p:spPr>
        <p:txBody>
          <a:bodyPr anchor="b" anchorCtr="0"/>
          <a:lstStyle>
            <a:lvl1pPr marL="0" indent="0" algn="ctr">
              <a:buNone/>
              <a:defRPr lang="en-US" sz="3300" b="1" i="0" kern="1200" dirty="0" smtClean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  <a:lvl2pPr marL="342900" indent="0">
              <a:buNone/>
              <a:defRPr lang="en-US" sz="3300" b="1" i="0" kern="1200" dirty="0" smtClean="0">
                <a:solidFill>
                  <a:schemeClr val="bg2"/>
                </a:solidFill>
                <a:latin typeface="Corbel" panose="020B0503020204020204" pitchFamily="34" charset="0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2E3A38-7C06-B944-982B-213A7E3D3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2734653"/>
            <a:ext cx="7890511" cy="57983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90000"/>
                  </a:schemeClr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DFA4E1-596F-68D5-F160-6B5245CB49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51630" y="4397266"/>
            <a:ext cx="1866314" cy="66357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04E20E-0A16-075E-D477-DF3616D57A73}"/>
              </a:ext>
            </a:extLst>
          </p:cNvPr>
          <p:cNvCxnSpPr>
            <a:cxnSpLocks/>
          </p:cNvCxnSpPr>
          <p:nvPr userDrawn="1"/>
        </p:nvCxnSpPr>
        <p:spPr>
          <a:xfrm>
            <a:off x="628650" y="4770120"/>
            <a:ext cx="612298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2984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69E047-4A63-9E48-8C73-0842A613B2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92887" y="1394222"/>
            <a:ext cx="3152775" cy="235505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4391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77225E-008F-5D47-A03D-C2707AE1C0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2298" y="2737018"/>
            <a:ext cx="1354280" cy="132397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50" b="1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920A4AF-D039-3F43-A019-02EC95682F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7660" y="2737018"/>
            <a:ext cx="1354280" cy="132397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50" b="1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DE25F45-F8A3-6844-84FC-70675A668A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1384" y="2720462"/>
            <a:ext cx="1354280" cy="132397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50" b="1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37E829C-18A8-8641-8915-7ED6C4703C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7007" y="2732705"/>
            <a:ext cx="1354280" cy="132397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50" b="1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1A2D967-593C-7346-BF15-B1AA9A81AC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9144000" cy="20056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499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095D9C-F83F-774C-A29D-6E1F09A4A4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7291" y="490717"/>
            <a:ext cx="2284240" cy="3669803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4D4D4D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843C1EF-11BD-E54F-9F40-ED61E845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1911" y="771076"/>
            <a:ext cx="2622317" cy="1747838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2700" b="1">
                <a:solidFill>
                  <a:srgbClr val="4D4D4D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3E8F4AC-A7FA-9F44-A584-FE5DE8238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1911" y="490718"/>
            <a:ext cx="2622317" cy="280358"/>
          </a:xfrm>
        </p:spPr>
        <p:txBody>
          <a:bodyPr anchor="b" anchorCtr="0">
            <a:norm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lang="en-US" sz="1050" b="0" kern="1200" dirty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marL="0" lv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A7D8A48-680D-3543-99AA-51D7D8E80F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127772" cy="514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4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454637"/>
            <a:ext cx="7749540" cy="4662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685163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A7D8A48-680D-3543-99AA-51D7D8E80F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16228" y="0"/>
            <a:ext cx="3127772" cy="4343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095D9C-F83F-774C-A29D-6E1F09A4A4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8491" y="438959"/>
            <a:ext cx="2283721" cy="39044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4D4D4D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843C1EF-11BD-E54F-9F40-ED61E845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7777" y="719317"/>
            <a:ext cx="2743200" cy="2066303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2700" b="1">
                <a:solidFill>
                  <a:srgbClr val="4D4D4D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3E8F4AC-A7FA-9F44-A584-FE5DE8238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777" y="438960"/>
            <a:ext cx="2743200" cy="280358"/>
          </a:xfrm>
        </p:spPr>
        <p:txBody>
          <a:bodyPr anchor="b" anchorCtr="0">
            <a:normAutofit/>
          </a:bodyPr>
          <a:lstStyle>
            <a:lvl1pPr marL="0" indent="0" algn="r">
              <a:buFontTx/>
              <a:buNone/>
              <a:defRPr lang="en-US" sz="1050" b="0" kern="1200" dirty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50672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1DD6B-3CA3-EF45-8AA4-16946867C5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3891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4D4199-C668-CD42-8A16-B0FEAC578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5" t="1549" r="16997" b="5294"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0574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ED9482-1B11-B048-A8AC-CAF949837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56997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1DD6B-3CA3-EF45-8AA4-16946867C5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8385" y="708510"/>
            <a:ext cx="3170123" cy="31746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38878-0B70-5D44-92FE-DBDD7867E7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3172" y="1821657"/>
            <a:ext cx="1571625" cy="20609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BAFDFCC-C1B4-C84F-BF82-3610B3574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08069" y="1821657"/>
            <a:ext cx="1571625" cy="20609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0058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9FD68AF-E693-7E40-8BFD-AA578DB0DC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1956" y="340630"/>
            <a:ext cx="8488068" cy="400277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826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83DC028F-AAA9-6047-A457-6AECFABF9DE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355086" y="714375"/>
            <a:ext cx="4079081" cy="3514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B194767-F43A-454C-8B7C-728A710D82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460" y="753666"/>
            <a:ext cx="3223975" cy="438983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145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6568F7F-F0E0-46D0-960B-58B753B9B0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56" y="2254180"/>
            <a:ext cx="9083288" cy="2867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866634"/>
            <a:ext cx="6858000" cy="1256548"/>
          </a:xfrm>
        </p:spPr>
        <p:txBody>
          <a:bodyPr anchor="b" anchorCtr="1">
            <a:noAutofit/>
          </a:bodyPr>
          <a:lstStyle>
            <a:lvl1pPr algn="ctr">
              <a:defRPr sz="3300" b="1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27210"/>
            <a:ext cx="6858000" cy="1210753"/>
          </a:xfrm>
        </p:spPr>
        <p:txBody>
          <a:bodyPr anchor="t" anchorCtr="1">
            <a:noAutofit/>
          </a:bodyPr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C8390F-A1CB-4DC5-B007-5E142B7808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7275" y="392876"/>
            <a:ext cx="1229450" cy="101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578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1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826669"/>
            <a:ext cx="6858000" cy="1130655"/>
          </a:xfrm>
        </p:spPr>
        <p:txBody>
          <a:bodyPr anchor="b" anchorCtr="1">
            <a:noAutofit/>
          </a:bodyPr>
          <a:lstStyle>
            <a:lvl1pPr algn="ctr">
              <a:defRPr sz="3300" b="1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32306"/>
            <a:ext cx="6858000" cy="1210753"/>
          </a:xfrm>
        </p:spPr>
        <p:txBody>
          <a:bodyPr anchor="t" anchorCtr="1">
            <a:noAutofit/>
          </a:bodyPr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C8390F-A1CB-4DC5-B007-5E142B7808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7275" y="392876"/>
            <a:ext cx="1229450" cy="101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275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655B-5834-474B-BC1F-9C661A5AD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265" y="360575"/>
            <a:ext cx="7547372" cy="8603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265" y="1686498"/>
            <a:ext cx="7547372" cy="2930279"/>
          </a:xfrm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6738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138275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1FD4580-B741-442B-8F45-7363BA70CB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54" y="2267883"/>
            <a:ext cx="9061103" cy="286054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473782"/>
            <a:ext cx="7547372" cy="1149752"/>
          </a:xfrm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8C685A-AF05-487F-BDC4-E0027061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762988"/>
            <a:ext cx="7547372" cy="13170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ED798E-0F13-41D5-9F7D-521AF44734DA}"/>
              </a:ext>
            </a:extLst>
          </p:cNvPr>
          <p:cNvSpPr/>
          <p:nvPr userDrawn="1"/>
        </p:nvSpPr>
        <p:spPr>
          <a:xfrm>
            <a:off x="809553" y="2145415"/>
            <a:ext cx="137160" cy="685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8615537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671426"/>
            <a:ext cx="3502596" cy="3214899"/>
          </a:xfrm>
        </p:spPr>
        <p:txBody>
          <a:bodyPr anchor="t" anchorCtr="0"/>
          <a:lstStyle>
            <a:lvl1pPr>
              <a:lnSpc>
                <a:spcPct val="90000"/>
              </a:lnSpc>
              <a:defRPr sz="1350"/>
            </a:lvl1pPr>
            <a:lvl2pPr>
              <a:lnSpc>
                <a:spcPct val="107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876" y="1671426"/>
            <a:ext cx="3502596" cy="3214899"/>
          </a:xfrm>
        </p:spPr>
        <p:txBody>
          <a:bodyPr anchor="t" anchorCtr="0"/>
          <a:lstStyle>
            <a:lvl1pPr>
              <a:lnSpc>
                <a:spcPct val="90000"/>
              </a:lnSpc>
              <a:defRPr sz="1350"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CDCAAAE-3117-43B1-8365-13245D251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66308"/>
            <a:ext cx="7547372" cy="9545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9766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1" y="1462030"/>
            <a:ext cx="3402806" cy="605178"/>
          </a:xfrm>
        </p:spPr>
        <p:txBody>
          <a:bodyPr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100" b="1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0101" y="2155994"/>
            <a:ext cx="3402806" cy="2706465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3476" y="1453866"/>
            <a:ext cx="3420836" cy="613342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lang="en-US" sz="2100" b="1" dirty="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3476" y="2155994"/>
            <a:ext cx="3401568" cy="27303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BCD8D19-683F-4EEA-A357-6C4EB3371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66308"/>
            <a:ext cx="7547372" cy="954567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8761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266308"/>
            <a:ext cx="7547372" cy="9545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84100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44C8B7-E3DE-4FF2-A95C-6EF26B46BA5D}"/>
              </a:ext>
            </a:extLst>
          </p:cNvPr>
          <p:cNvSpPr/>
          <p:nvPr userDrawn="1"/>
        </p:nvSpPr>
        <p:spPr>
          <a:xfrm>
            <a:off x="0" y="0"/>
            <a:ext cx="257176" cy="10858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118357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002B8-C24E-459A-BF60-3329F2C3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66308"/>
            <a:ext cx="7547372" cy="954567"/>
          </a:xfrm>
        </p:spPr>
        <p:txBody>
          <a:bodyPr vert="horz" lIns="0" tIns="0" rIns="0" bIns="0" rtlCol="0" anchor="b" anchorCtr="0">
            <a:noAutofit/>
          </a:bodyPr>
          <a:lstStyle>
            <a:lvl1pPr algn="l">
              <a:defRPr lang="en-US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B51F18-4389-423C-83FA-B3547BD980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70343" y="1710965"/>
            <a:ext cx="4073559" cy="28536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B35F952-6A35-4BAF-A7DB-A4486D42B5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0099" y="1671426"/>
            <a:ext cx="3232548" cy="2893219"/>
          </a:xfrm>
          <a:pattFill prst="pct90">
            <a:fgClr>
              <a:schemeClr val="tx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20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194" y="1671426"/>
            <a:ext cx="4320844" cy="45601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100" b="1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194" y="2238410"/>
            <a:ext cx="4320843" cy="2326235"/>
          </a:xfrm>
        </p:spPr>
        <p:txBody>
          <a:bodyPr anchor="t" anchorCtr="0">
            <a:noAutofit/>
          </a:bodyPr>
          <a:lstStyle>
            <a:lvl2pPr marL="342900" indent="-171450">
              <a:defRPr/>
            </a:lvl2pPr>
            <a:lvl3pPr marL="514350" indent="-171450">
              <a:defRPr/>
            </a:lvl3pPr>
            <a:lvl4pPr marL="685800" indent="-171450">
              <a:defRPr/>
            </a:lvl4pPr>
            <a:lvl5pPr marL="857250" indent="-17145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2E0844B-EDCE-403C-8F9D-B2D645886C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0100" y="1671426"/>
            <a:ext cx="3232547" cy="2893219"/>
          </a:xfrm>
          <a:pattFill prst="pct90">
            <a:fgClr>
              <a:schemeClr val="tx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750CC80-A3A7-4184-A0A3-A78FA977A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66308"/>
            <a:ext cx="7547372" cy="954567"/>
          </a:xfrm>
        </p:spPr>
        <p:txBody>
          <a:bodyPr vert="horz" lIns="0" tIns="0" rIns="0" bIns="0" rtlCol="0" anchor="b" anchorCtr="0">
            <a:noAutofit/>
          </a:bodyPr>
          <a:lstStyle>
            <a:lvl1pPr algn="l"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73731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24D5BF9-F3B3-4ACC-932B-335271EEA4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32052" cy="5143500"/>
          </a:xfrm>
          <a:custGeom>
            <a:avLst/>
            <a:gdLst>
              <a:gd name="connsiteX0" fmla="*/ 342900 w 5376069"/>
              <a:gd name="connsiteY0" fmla="*/ 0 h 6858000"/>
              <a:gd name="connsiteX1" fmla="*/ 5376069 w 5376069"/>
              <a:gd name="connsiteY1" fmla="*/ 0 h 6858000"/>
              <a:gd name="connsiteX2" fmla="*/ 5376069 w 5376069"/>
              <a:gd name="connsiteY2" fmla="*/ 6858000 h 6858000"/>
              <a:gd name="connsiteX3" fmla="*/ 0 w 5376069"/>
              <a:gd name="connsiteY3" fmla="*/ 6858000 h 6858000"/>
              <a:gd name="connsiteX4" fmla="*/ 0 w 5376069"/>
              <a:gd name="connsiteY4" fmla="*/ 1524000 h 6858000"/>
              <a:gd name="connsiteX5" fmla="*/ 342900 w 5376069"/>
              <a:gd name="connsiteY5" fmla="*/ 1524000 h 6858000"/>
              <a:gd name="connsiteX0" fmla="*/ 342900 w 5376069"/>
              <a:gd name="connsiteY0" fmla="*/ 0 h 6858000"/>
              <a:gd name="connsiteX1" fmla="*/ 5376069 w 5376069"/>
              <a:gd name="connsiteY1" fmla="*/ 0 h 6858000"/>
              <a:gd name="connsiteX2" fmla="*/ 5376069 w 5376069"/>
              <a:gd name="connsiteY2" fmla="*/ 6858000 h 6858000"/>
              <a:gd name="connsiteX3" fmla="*/ 0 w 5376069"/>
              <a:gd name="connsiteY3" fmla="*/ 6858000 h 6858000"/>
              <a:gd name="connsiteX4" fmla="*/ 3175 w 5376069"/>
              <a:gd name="connsiteY4" fmla="*/ 1447800 h 6858000"/>
              <a:gd name="connsiteX5" fmla="*/ 342900 w 5376069"/>
              <a:gd name="connsiteY5" fmla="*/ 1524000 h 6858000"/>
              <a:gd name="connsiteX6" fmla="*/ 342900 w 5376069"/>
              <a:gd name="connsiteY6" fmla="*/ 0 h 6858000"/>
              <a:gd name="connsiteX0" fmla="*/ 342900 w 5376069"/>
              <a:gd name="connsiteY0" fmla="*/ 0 h 6858000"/>
              <a:gd name="connsiteX1" fmla="*/ 5376069 w 5376069"/>
              <a:gd name="connsiteY1" fmla="*/ 0 h 6858000"/>
              <a:gd name="connsiteX2" fmla="*/ 5376069 w 5376069"/>
              <a:gd name="connsiteY2" fmla="*/ 6858000 h 6858000"/>
              <a:gd name="connsiteX3" fmla="*/ 0 w 5376069"/>
              <a:gd name="connsiteY3" fmla="*/ 6858000 h 6858000"/>
              <a:gd name="connsiteX4" fmla="*/ 3175 w 5376069"/>
              <a:gd name="connsiteY4" fmla="*/ 1447800 h 6858000"/>
              <a:gd name="connsiteX5" fmla="*/ 342900 w 5376069"/>
              <a:gd name="connsiteY5" fmla="*/ 1447800 h 6858000"/>
              <a:gd name="connsiteX6" fmla="*/ 342900 w 5376069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76069" h="6858000">
                <a:moveTo>
                  <a:pt x="342900" y="0"/>
                </a:moveTo>
                <a:lnTo>
                  <a:pt x="5376069" y="0"/>
                </a:lnTo>
                <a:lnTo>
                  <a:pt x="5376069" y="6858000"/>
                </a:lnTo>
                <a:lnTo>
                  <a:pt x="0" y="6858000"/>
                </a:lnTo>
                <a:cubicBezTo>
                  <a:pt x="1058" y="5054600"/>
                  <a:pt x="2117" y="3251200"/>
                  <a:pt x="3175" y="1447800"/>
                </a:cubicBezTo>
                <a:lnTo>
                  <a:pt x="342900" y="1447800"/>
                </a:lnTo>
                <a:lnTo>
                  <a:pt x="342900" y="0"/>
                </a:lnTo>
                <a:close/>
              </a:path>
            </a:pathLst>
          </a:custGeom>
          <a:pattFill prst="pct90">
            <a:fgClr>
              <a:schemeClr val="tx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6125" y="257176"/>
            <a:ext cx="4503734" cy="963700"/>
          </a:xfrm>
        </p:spPr>
        <p:txBody>
          <a:bodyPr anchor="b"/>
          <a:lstStyle>
            <a:lvl1pPr algn="l"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2B849B-9297-4686-AF02-28438683C1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56125" y="1671427"/>
            <a:ext cx="4503734" cy="300898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28C148-7FAF-4E3C-B8DB-4B6F8AD5B25D}"/>
              </a:ext>
            </a:extLst>
          </p:cNvPr>
          <p:cNvSpPr/>
          <p:nvPr userDrawn="1"/>
        </p:nvSpPr>
        <p:spPr>
          <a:xfrm>
            <a:off x="4256125" y="1289456"/>
            <a:ext cx="137160" cy="685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0756596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CEF2D-F918-47AF-9A2E-87606276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554" y="361740"/>
            <a:ext cx="4480904" cy="8591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DC9C6F1-8CBB-4050-B79A-7FB6BB6048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6023" y="3923002"/>
            <a:ext cx="3974684" cy="125478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581BD20-E683-41C5-AE73-792E882BFC74}"/>
              </a:ext>
            </a:extLst>
          </p:cNvPr>
          <p:cNvSpPr/>
          <p:nvPr userDrawn="1"/>
        </p:nvSpPr>
        <p:spPr>
          <a:xfrm>
            <a:off x="0" y="0"/>
            <a:ext cx="257176" cy="10858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460EF5E-75D1-4A1E-ABAD-C73AF34E20ED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650707" y="1"/>
            <a:ext cx="3493294" cy="5143499"/>
          </a:xfrm>
          <a:prstGeom prst="rect">
            <a:avLst/>
          </a:prstGeom>
          <a:pattFill prst="pct90">
            <a:fgClr>
              <a:schemeClr val="tx1"/>
            </a:fgClr>
            <a:bgClr>
              <a:schemeClr val="bg1"/>
            </a:bgClr>
          </a:pattFill>
        </p:spPr>
        <p:txBody>
          <a:bodyPr vert="horz" wrap="square" lIns="0" tIns="0" rIns="0" bIns="0" rtlCol="0" anchor="t" anchorCtr="1">
            <a:noAutofit/>
          </a:bodyPr>
          <a:lstStyle>
            <a:lvl1pPr marL="0" indent="0">
              <a:buNone/>
              <a:defRPr lang="en-US" sz="788" dirty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BA561D-6C3D-49E7-AAA6-98B9F61B2FAC}"/>
              </a:ext>
            </a:extLst>
          </p:cNvPr>
          <p:cNvSpPr/>
          <p:nvPr userDrawn="1"/>
        </p:nvSpPr>
        <p:spPr>
          <a:xfrm>
            <a:off x="809553" y="1289456"/>
            <a:ext cx="137160" cy="685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DB70FCC-BB97-4C83-A1E3-15B50D1C5C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9554" y="1686499"/>
            <a:ext cx="4480904" cy="29256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4652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6D0E941-EDE7-49BA-BDF4-3F57E52E90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69316" y="3843244"/>
            <a:ext cx="3974684" cy="1254788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E33B11D-E83F-4E7D-A79C-E543708471D0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650707" y="1"/>
            <a:ext cx="3493294" cy="5143499"/>
          </a:xfrm>
          <a:custGeom>
            <a:avLst/>
            <a:gdLst>
              <a:gd name="connsiteX0" fmla="*/ 3193833 w 4657725"/>
              <a:gd name="connsiteY0" fmla="*/ 5150699 h 6857999"/>
              <a:gd name="connsiteX1" fmla="*/ 3193833 w 4657725"/>
              <a:gd name="connsiteY1" fmla="*/ 6122685 h 6857999"/>
              <a:gd name="connsiteX2" fmla="*/ 3923369 w 4657725"/>
              <a:gd name="connsiteY2" fmla="*/ 6796563 h 6857999"/>
              <a:gd name="connsiteX3" fmla="*/ 4652952 w 4657725"/>
              <a:gd name="connsiteY3" fmla="*/ 6120308 h 6857999"/>
              <a:gd name="connsiteX4" fmla="*/ 4652952 w 4657725"/>
              <a:gd name="connsiteY4" fmla="*/ 5150699 h 6857999"/>
              <a:gd name="connsiteX5" fmla="*/ 4301469 w 4657725"/>
              <a:gd name="connsiteY5" fmla="*/ 5150699 h 6857999"/>
              <a:gd name="connsiteX6" fmla="*/ 4301469 w 4657725"/>
              <a:gd name="connsiteY6" fmla="*/ 6110517 h 6857999"/>
              <a:gd name="connsiteX7" fmla="*/ 3923369 w 4657725"/>
              <a:gd name="connsiteY7" fmla="*/ 6491041 h 6857999"/>
              <a:gd name="connsiteX8" fmla="*/ 3542845 w 4657725"/>
              <a:gd name="connsiteY8" fmla="*/ 6110517 h 6857999"/>
              <a:gd name="connsiteX9" fmla="*/ 3542845 w 4657725"/>
              <a:gd name="connsiteY9" fmla="*/ 5150699 h 6857999"/>
              <a:gd name="connsiteX10" fmla="*/ 2421901 w 4657725"/>
              <a:gd name="connsiteY10" fmla="*/ 5126459 h 6857999"/>
              <a:gd name="connsiteX11" fmla="*/ 1808766 w 4657725"/>
              <a:gd name="connsiteY11" fmla="*/ 5618488 h 6857999"/>
              <a:gd name="connsiteX12" fmla="*/ 2739496 w 4657725"/>
              <a:gd name="connsiteY12" fmla="*/ 6316559 h 6857999"/>
              <a:gd name="connsiteX13" fmla="*/ 2458309 w 4657725"/>
              <a:gd name="connsiteY13" fmla="*/ 6495937 h 6857999"/>
              <a:gd name="connsiteX14" fmla="*/ 1944416 w 4657725"/>
              <a:gd name="connsiteY14" fmla="*/ 6277822 h 6857999"/>
              <a:gd name="connsiteX15" fmla="*/ 1757814 w 4657725"/>
              <a:gd name="connsiteY15" fmla="*/ 6539569 h 6857999"/>
              <a:gd name="connsiteX16" fmla="*/ 2441246 w 4657725"/>
              <a:gd name="connsiteY16" fmla="*/ 6796516 h 6857999"/>
              <a:gd name="connsiteX17" fmla="*/ 3088460 w 4657725"/>
              <a:gd name="connsiteY17" fmla="*/ 6277822 h 6857999"/>
              <a:gd name="connsiteX18" fmla="*/ 2160155 w 4657725"/>
              <a:gd name="connsiteY18" fmla="*/ 5589257 h 6857999"/>
              <a:gd name="connsiteX19" fmla="*/ 2390342 w 4657725"/>
              <a:gd name="connsiteY19" fmla="*/ 5426848 h 6857999"/>
              <a:gd name="connsiteX20" fmla="*/ 2860602 w 4657725"/>
              <a:gd name="connsiteY20" fmla="*/ 5603801 h 6857999"/>
              <a:gd name="connsiteX21" fmla="*/ 3052100 w 4657725"/>
              <a:gd name="connsiteY21" fmla="*/ 5351893 h 6857999"/>
              <a:gd name="connsiteX22" fmla="*/ 2421901 w 4657725"/>
              <a:gd name="connsiteY22" fmla="*/ 5126459 h 6857999"/>
              <a:gd name="connsiteX23" fmla="*/ 0 w 4657725"/>
              <a:gd name="connsiteY23" fmla="*/ 0 h 6857999"/>
              <a:gd name="connsiteX24" fmla="*/ 4657725 w 4657725"/>
              <a:gd name="connsiteY24" fmla="*/ 0 h 6857999"/>
              <a:gd name="connsiteX25" fmla="*/ 4657725 w 4657725"/>
              <a:gd name="connsiteY25" fmla="*/ 6857999 h 6857999"/>
              <a:gd name="connsiteX26" fmla="*/ 0 w 4657725"/>
              <a:gd name="connsiteY26" fmla="*/ 6857999 h 6857999"/>
              <a:gd name="connsiteX27" fmla="*/ 0 w 4657725"/>
              <a:gd name="connsiteY27" fmla="*/ 6767905 h 6857999"/>
              <a:gd name="connsiteX28" fmla="*/ 290396 w 4657725"/>
              <a:gd name="connsiteY28" fmla="*/ 6767905 h 6857999"/>
              <a:gd name="connsiteX29" fmla="*/ 589929 w 4657725"/>
              <a:gd name="connsiteY29" fmla="*/ 5833801 h 6857999"/>
              <a:gd name="connsiteX30" fmla="*/ 890270 w 4657725"/>
              <a:gd name="connsiteY30" fmla="*/ 6767905 h 6857999"/>
              <a:gd name="connsiteX31" fmla="*/ 1241849 w 4657725"/>
              <a:gd name="connsiteY31" fmla="*/ 6767905 h 6857999"/>
              <a:gd name="connsiteX32" fmla="*/ 1819004 w 4657725"/>
              <a:gd name="connsiteY32" fmla="*/ 5150939 h 6857999"/>
              <a:gd name="connsiteX33" fmla="*/ 1452644 w 4657725"/>
              <a:gd name="connsiteY33" fmla="*/ 5150939 h 6857999"/>
              <a:gd name="connsiteX34" fmla="*/ 1076160 w 4657725"/>
              <a:gd name="connsiteY34" fmla="*/ 6206910 h 6857999"/>
              <a:gd name="connsiteX35" fmla="*/ 736749 w 4657725"/>
              <a:gd name="connsiteY35" fmla="*/ 5150939 h 6857999"/>
              <a:gd name="connsiteX36" fmla="*/ 444440 w 4657725"/>
              <a:gd name="connsiteY36" fmla="*/ 5150939 h 6857999"/>
              <a:gd name="connsiteX37" fmla="*/ 103651 w 4657725"/>
              <a:gd name="connsiteY37" fmla="*/ 6208288 h 6857999"/>
              <a:gd name="connsiteX38" fmla="*/ 0 w 4657725"/>
              <a:gd name="connsiteY38" fmla="*/ 591750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657725" h="6857999">
                <a:moveTo>
                  <a:pt x="3193833" y="5150699"/>
                </a:moveTo>
                <a:lnTo>
                  <a:pt x="3193833" y="6122685"/>
                </a:lnTo>
                <a:cubicBezTo>
                  <a:pt x="3193833" y="6520177"/>
                  <a:pt x="3431435" y="6796563"/>
                  <a:pt x="3923369" y="6796563"/>
                </a:cubicBezTo>
                <a:cubicBezTo>
                  <a:pt x="4415303" y="6796563"/>
                  <a:pt x="4652952" y="6522601"/>
                  <a:pt x="4652952" y="6120308"/>
                </a:cubicBezTo>
                <a:lnTo>
                  <a:pt x="4652952" y="5150699"/>
                </a:lnTo>
                <a:lnTo>
                  <a:pt x="4301469" y="5150699"/>
                </a:lnTo>
                <a:lnTo>
                  <a:pt x="4301469" y="6110517"/>
                </a:lnTo>
                <a:cubicBezTo>
                  <a:pt x="4301469" y="6335951"/>
                  <a:pt x="4172996" y="6491041"/>
                  <a:pt x="3923369" y="6491041"/>
                </a:cubicBezTo>
                <a:cubicBezTo>
                  <a:pt x="3673742" y="6491041"/>
                  <a:pt x="3542845" y="6335951"/>
                  <a:pt x="3542845" y="6110517"/>
                </a:cubicBezTo>
                <a:lnTo>
                  <a:pt x="3542845" y="5150699"/>
                </a:lnTo>
                <a:close/>
                <a:moveTo>
                  <a:pt x="2421901" y="5126459"/>
                </a:moveTo>
                <a:cubicBezTo>
                  <a:pt x="2041377" y="5126459"/>
                  <a:pt x="1808766" y="5349469"/>
                  <a:pt x="1808766" y="5618488"/>
                </a:cubicBezTo>
                <a:cubicBezTo>
                  <a:pt x="1808766" y="6226870"/>
                  <a:pt x="2739496" y="6030572"/>
                  <a:pt x="2739496" y="6316559"/>
                </a:cubicBezTo>
                <a:cubicBezTo>
                  <a:pt x="2739496" y="6408719"/>
                  <a:pt x="2647383" y="6495937"/>
                  <a:pt x="2458309" y="6495937"/>
                </a:cubicBezTo>
                <a:cubicBezTo>
                  <a:pt x="2264392" y="6496559"/>
                  <a:pt x="2078684" y="6417736"/>
                  <a:pt x="1944416" y="6277822"/>
                </a:cubicBezTo>
                <a:lnTo>
                  <a:pt x="1757814" y="6539569"/>
                </a:lnTo>
                <a:cubicBezTo>
                  <a:pt x="1908009" y="6692283"/>
                  <a:pt x="2131019" y="6796516"/>
                  <a:pt x="2441246" y="6796516"/>
                </a:cubicBezTo>
                <a:cubicBezTo>
                  <a:pt x="2877570" y="6796516"/>
                  <a:pt x="3088460" y="6573506"/>
                  <a:pt x="3088460" y="6277822"/>
                </a:cubicBezTo>
                <a:cubicBezTo>
                  <a:pt x="3088460" y="5674288"/>
                  <a:pt x="2160155" y="5846346"/>
                  <a:pt x="2160155" y="5589257"/>
                </a:cubicBezTo>
                <a:cubicBezTo>
                  <a:pt x="2160155" y="5492296"/>
                  <a:pt x="2242524" y="5426848"/>
                  <a:pt x="2390342" y="5426848"/>
                </a:cubicBezTo>
                <a:cubicBezTo>
                  <a:pt x="2555223" y="5426848"/>
                  <a:pt x="2729752" y="5482600"/>
                  <a:pt x="2860602" y="5603801"/>
                </a:cubicBezTo>
                <a:lnTo>
                  <a:pt x="3052100" y="5351893"/>
                </a:lnTo>
                <a:cubicBezTo>
                  <a:pt x="2892114" y="5204028"/>
                  <a:pt x="2678848" y="5126459"/>
                  <a:pt x="2421901" y="5126459"/>
                </a:cubicBezTo>
                <a:close/>
                <a:moveTo>
                  <a:pt x="0" y="0"/>
                </a:moveTo>
                <a:lnTo>
                  <a:pt x="4657725" y="0"/>
                </a:lnTo>
                <a:lnTo>
                  <a:pt x="4657725" y="6857999"/>
                </a:lnTo>
                <a:lnTo>
                  <a:pt x="0" y="6857999"/>
                </a:lnTo>
                <a:lnTo>
                  <a:pt x="0" y="6767905"/>
                </a:lnTo>
                <a:lnTo>
                  <a:pt x="290396" y="6767905"/>
                </a:lnTo>
                <a:lnTo>
                  <a:pt x="589929" y="5833801"/>
                </a:lnTo>
                <a:lnTo>
                  <a:pt x="890270" y="6767905"/>
                </a:lnTo>
                <a:lnTo>
                  <a:pt x="1241849" y="6767905"/>
                </a:lnTo>
                <a:lnTo>
                  <a:pt x="1819004" y="5150939"/>
                </a:lnTo>
                <a:lnTo>
                  <a:pt x="1452644" y="5150939"/>
                </a:lnTo>
                <a:lnTo>
                  <a:pt x="1076160" y="6206910"/>
                </a:lnTo>
                <a:lnTo>
                  <a:pt x="736749" y="5150939"/>
                </a:lnTo>
                <a:lnTo>
                  <a:pt x="444440" y="5150939"/>
                </a:lnTo>
                <a:lnTo>
                  <a:pt x="103651" y="6208288"/>
                </a:lnTo>
                <a:lnTo>
                  <a:pt x="0" y="5917501"/>
                </a:lnTo>
                <a:close/>
              </a:path>
            </a:pathLst>
          </a:custGeom>
          <a:pattFill prst="pct90">
            <a:fgClr>
              <a:schemeClr val="tx1"/>
            </a:fgClr>
            <a:bgClr>
              <a:schemeClr val="bg1"/>
            </a:bgClr>
          </a:pattFill>
        </p:spPr>
        <p:txBody>
          <a:bodyPr vert="horz" wrap="square" lIns="0" tIns="0" rIns="0" bIns="0" rtlCol="0" anchor="t" anchorCtr="1">
            <a:noAutofit/>
          </a:bodyPr>
          <a:lstStyle>
            <a:lvl1pPr marL="0" indent="0">
              <a:buNone/>
              <a:defRPr lang="en-US" sz="788" dirty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9CEF2D-F918-47AF-9A2E-87606276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553" y="266308"/>
            <a:ext cx="4359763" cy="9545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81BD20-E683-41C5-AE73-792E882BFC74}"/>
              </a:ext>
            </a:extLst>
          </p:cNvPr>
          <p:cNvSpPr/>
          <p:nvPr userDrawn="1"/>
        </p:nvSpPr>
        <p:spPr>
          <a:xfrm>
            <a:off x="0" y="0"/>
            <a:ext cx="257176" cy="10858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BA561D-6C3D-49E7-AAA6-98B9F61B2FAC}"/>
              </a:ext>
            </a:extLst>
          </p:cNvPr>
          <p:cNvSpPr/>
          <p:nvPr userDrawn="1"/>
        </p:nvSpPr>
        <p:spPr>
          <a:xfrm>
            <a:off x="809553" y="1289456"/>
            <a:ext cx="137160" cy="685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DB70FCC-BB97-4C83-A1E3-15B50D1C5C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9553" y="1686498"/>
            <a:ext cx="4359763" cy="29407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607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060" y="1085800"/>
            <a:ext cx="2604455" cy="674031"/>
          </a:xfrm>
        </p:spPr>
        <p:txBody>
          <a:bodyPr lIns="0" rIns="0" anchor="t" anchorCtr="0"/>
          <a:lstStyle>
            <a:lvl1pPr algn="l">
              <a:defRPr sz="21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8560" y="1085800"/>
            <a:ext cx="4968242" cy="1301575"/>
          </a:xfrm>
        </p:spPr>
        <p:txBody>
          <a:bodyPr lIns="0" rIns="0" anchor="t" anchorCtr="0"/>
          <a:lstStyle>
            <a:lvl1pPr marL="137160" indent="-137160">
              <a:lnSpc>
                <a:spcPct val="107000"/>
              </a:lnSpc>
              <a:spcBef>
                <a:spcPts val="375"/>
              </a:spcBef>
              <a:buSzPct val="125000"/>
              <a:buFont typeface="Arial" pitchFamily="34" charset="0"/>
              <a:buChar char="•"/>
              <a:defRPr lang="en-US" sz="1350" b="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2900" indent="-137160" defTabSz="914378">
              <a:lnSpc>
                <a:spcPct val="107000"/>
              </a:lnSpc>
              <a:spcBef>
                <a:spcPts val="375"/>
              </a:spcBef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548640" indent="-137160">
              <a:lnSpc>
                <a:spcPct val="107000"/>
              </a:lnSpc>
              <a:spcBef>
                <a:spcPts val="375"/>
              </a:spcBef>
              <a:buSzPct val="125000"/>
              <a:buFont typeface="Arial" pitchFamily="34" charset="0"/>
              <a:buChar char="•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54380" indent="-137160">
              <a:lnSpc>
                <a:spcPct val="107000"/>
              </a:lnSpc>
              <a:spcBef>
                <a:spcPts val="375"/>
              </a:spcBef>
              <a:buSzPct val="80000"/>
              <a:buFont typeface="Courier New" panose="02070309020205020404" pitchFamily="49" charset="0"/>
              <a:buChar char="o"/>
              <a:defRPr lang="en-US" sz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60120" indent="-137160">
              <a:lnSpc>
                <a:spcPct val="107000"/>
              </a:lnSpc>
              <a:spcBef>
                <a:spcPts val="375"/>
              </a:spcBef>
              <a:buSzPct val="125000"/>
              <a:buFont typeface="Arial" pitchFamily="34" charset="0"/>
              <a:buChar char="•"/>
              <a:defRPr lang="en-US" sz="1200" dirty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59" y="1965960"/>
            <a:ext cx="2604456" cy="300082"/>
          </a:xfrm>
        </p:spPr>
        <p:txBody>
          <a:bodyPr lIns="0" rIns="0" anchor="t" anchorCtr="0"/>
          <a:lstStyle>
            <a:lvl1pPr marL="0" indent="0" algn="l">
              <a:buNone/>
              <a:defRPr sz="135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577324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0C72FCE-BC18-4DE6-8A86-0BDDB39914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8968443-C150-4B49-A66C-B31B7A83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3480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63832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E50E9-59E0-4B05-B3E0-ABA1A45FB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1580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vert="horz" lIns="0" tIns="0" rIns="0" bIns="0" rtlCol="0" anchor="b" anchorCtr="1">
            <a:noAutofit/>
          </a:bodyPr>
          <a:lstStyle>
            <a:lvl1pPr algn="ctr">
              <a:def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350DD2-B0BA-4A3D-B161-3329E6CA5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41" y="2268415"/>
            <a:ext cx="9107159" cy="287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87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272F5B-D06F-45C3-93C0-97C922F20BB9}"/>
              </a:ext>
            </a:extLst>
          </p:cNvPr>
          <p:cNvSpPr/>
          <p:nvPr userDrawn="1"/>
        </p:nvSpPr>
        <p:spPr>
          <a:xfrm>
            <a:off x="0" y="0"/>
            <a:ext cx="257176" cy="10858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7F82EF-FC63-4372-AB7B-6B10958C8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2431" y="3843244"/>
            <a:ext cx="3974684" cy="1254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D8B61E-D700-41AB-A285-33515E6C0A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53" y="470855"/>
            <a:ext cx="7585845" cy="954567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0B0C01-FE56-4642-9E7B-E63BFB56B8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9552" y="1852300"/>
            <a:ext cx="7533091" cy="2699604"/>
          </a:xfrm>
        </p:spPr>
        <p:txBody>
          <a:bodyPr numCol="2" spcCol="457200" anchor="t" anchorCtr="0"/>
          <a:lstStyle>
            <a:lvl1pPr marL="0" indent="0" algn="l">
              <a:lnSpc>
                <a:spcPct val="95000"/>
              </a:lnSpc>
              <a:spcBef>
                <a:spcPts val="600"/>
              </a:spcBef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B28314-F229-4CEA-A701-B213BBC99594}"/>
              </a:ext>
            </a:extLst>
          </p:cNvPr>
          <p:cNvSpPr/>
          <p:nvPr userDrawn="1"/>
        </p:nvSpPr>
        <p:spPr>
          <a:xfrm>
            <a:off x="809553" y="1557358"/>
            <a:ext cx="13716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4364753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8B61E-D700-41AB-A285-33515E6C0A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53" y="1168375"/>
            <a:ext cx="3819614" cy="747897"/>
          </a:xfrm>
        </p:spPr>
        <p:txBody>
          <a:bodyPr wrap="square" anchor="b" anchorCtr="0">
            <a:sp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0B0C01-FE56-4642-9E7B-E63BFB56B8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9554" y="2343151"/>
            <a:ext cx="3820088" cy="2344406"/>
          </a:xfrm>
        </p:spPr>
        <p:txBody>
          <a:bodyPr anchor="t" anchorCtr="0"/>
          <a:lstStyle>
            <a:lvl1pPr marL="0" indent="0" algn="l">
              <a:lnSpc>
                <a:spcPct val="95000"/>
              </a:lnSpc>
              <a:spcBef>
                <a:spcPts val="600"/>
              </a:spcBef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45069E1-66A9-45BF-B886-E9052A262D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43790" y="220435"/>
            <a:ext cx="4200211" cy="3381899"/>
          </a:xfrm>
          <a:pattFill prst="pct5">
            <a:fgClr>
              <a:schemeClr val="bg1"/>
            </a:fgClr>
            <a:bgClr>
              <a:schemeClr val="tx1"/>
            </a:bgClr>
          </a:pattFill>
        </p:spPr>
        <p:txBody>
          <a:bodyPr vert="horz" lIns="0" tIns="0" rIns="0" bIns="0" rtlCol="0" anchor="t" anchorCtr="1">
            <a:no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571182-5020-4745-9218-F3F68CAA33C0}"/>
              </a:ext>
            </a:extLst>
          </p:cNvPr>
          <p:cNvSpPr/>
          <p:nvPr userDrawn="1"/>
        </p:nvSpPr>
        <p:spPr>
          <a:xfrm>
            <a:off x="809553" y="2048208"/>
            <a:ext cx="13716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592F32-237F-433F-A66B-F68823AD6134}"/>
              </a:ext>
            </a:extLst>
          </p:cNvPr>
          <p:cNvSpPr/>
          <p:nvPr userDrawn="1"/>
        </p:nvSpPr>
        <p:spPr>
          <a:xfrm>
            <a:off x="0" y="-575"/>
            <a:ext cx="257176" cy="10858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CF5785-03AD-4729-9F73-AA1A76777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2431" y="3843244"/>
            <a:ext cx="3974684" cy="125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859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7DF516-0E78-41C8-BC02-43AF6CBB745A}"/>
              </a:ext>
            </a:extLst>
          </p:cNvPr>
          <p:cNvCxnSpPr>
            <a:cxnSpLocks/>
          </p:cNvCxnSpPr>
          <p:nvPr userDrawn="1"/>
        </p:nvCxnSpPr>
        <p:spPr>
          <a:xfrm>
            <a:off x="734620" y="1938893"/>
            <a:ext cx="403291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2588617-F174-4DF0-AB82-D24FA236E6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2251882"/>
          </a:xfrm>
          <a:custGeom>
            <a:avLst/>
            <a:gdLst>
              <a:gd name="connsiteX0" fmla="*/ 0 w 12192000"/>
              <a:gd name="connsiteY0" fmla="*/ 0 h 3002509"/>
              <a:gd name="connsiteX1" fmla="*/ 874207 w 12192000"/>
              <a:gd name="connsiteY1" fmla="*/ 0 h 3002509"/>
              <a:gd name="connsiteX2" fmla="*/ 874207 w 12192000"/>
              <a:gd name="connsiteY2" fmla="*/ 2 h 3002509"/>
              <a:gd name="connsiteX3" fmla="*/ 10420141 w 12192000"/>
              <a:gd name="connsiteY3" fmla="*/ 2 h 3002509"/>
              <a:gd name="connsiteX4" fmla="*/ 10420141 w 12192000"/>
              <a:gd name="connsiteY4" fmla="*/ 0 h 3002509"/>
              <a:gd name="connsiteX5" fmla="*/ 12192000 w 12192000"/>
              <a:gd name="connsiteY5" fmla="*/ 0 h 3002509"/>
              <a:gd name="connsiteX6" fmla="*/ 12192000 w 12192000"/>
              <a:gd name="connsiteY6" fmla="*/ 3002509 h 3002509"/>
              <a:gd name="connsiteX7" fmla="*/ 11629298 w 12192000"/>
              <a:gd name="connsiteY7" fmla="*/ 3002509 h 3002509"/>
              <a:gd name="connsiteX8" fmla="*/ 10420141 w 12192000"/>
              <a:gd name="connsiteY8" fmla="*/ 3002509 h 3002509"/>
              <a:gd name="connsiteX9" fmla="*/ 6356712 w 12192000"/>
              <a:gd name="connsiteY9" fmla="*/ 3002509 h 3002509"/>
              <a:gd name="connsiteX10" fmla="*/ 6356712 w 12192000"/>
              <a:gd name="connsiteY10" fmla="*/ 2565780 h 3002509"/>
              <a:gd name="connsiteX11" fmla="*/ 979494 w 12192000"/>
              <a:gd name="connsiteY11" fmla="*/ 2565780 h 3002509"/>
              <a:gd name="connsiteX12" fmla="*/ 979494 w 12192000"/>
              <a:gd name="connsiteY12" fmla="*/ 3002509 h 3002509"/>
              <a:gd name="connsiteX13" fmla="*/ 874207 w 12192000"/>
              <a:gd name="connsiteY13" fmla="*/ 3002509 h 3002509"/>
              <a:gd name="connsiteX14" fmla="*/ 488176 w 12192000"/>
              <a:gd name="connsiteY14" fmla="*/ 3002509 h 3002509"/>
              <a:gd name="connsiteX15" fmla="*/ 0 w 12192000"/>
              <a:gd name="connsiteY15" fmla="*/ 3002509 h 300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3002509">
                <a:moveTo>
                  <a:pt x="0" y="0"/>
                </a:moveTo>
                <a:lnTo>
                  <a:pt x="874207" y="0"/>
                </a:lnTo>
                <a:lnTo>
                  <a:pt x="874207" y="2"/>
                </a:lnTo>
                <a:lnTo>
                  <a:pt x="10420141" y="2"/>
                </a:lnTo>
                <a:lnTo>
                  <a:pt x="10420141" y="0"/>
                </a:lnTo>
                <a:lnTo>
                  <a:pt x="12192000" y="0"/>
                </a:lnTo>
                <a:lnTo>
                  <a:pt x="12192000" y="3002509"/>
                </a:lnTo>
                <a:lnTo>
                  <a:pt x="11629298" y="3002509"/>
                </a:lnTo>
                <a:lnTo>
                  <a:pt x="10420141" y="3002509"/>
                </a:lnTo>
                <a:lnTo>
                  <a:pt x="6356712" y="3002509"/>
                </a:lnTo>
                <a:lnTo>
                  <a:pt x="6356712" y="2565780"/>
                </a:lnTo>
                <a:lnTo>
                  <a:pt x="979494" y="2565780"/>
                </a:lnTo>
                <a:lnTo>
                  <a:pt x="979494" y="3002509"/>
                </a:lnTo>
                <a:lnTo>
                  <a:pt x="874207" y="3002509"/>
                </a:lnTo>
                <a:lnTo>
                  <a:pt x="488176" y="3002509"/>
                </a:lnTo>
                <a:lnTo>
                  <a:pt x="0" y="3002509"/>
                </a:lnTo>
                <a:close/>
              </a:path>
            </a:pathLst>
          </a:custGeom>
          <a:pattFill prst="pct90">
            <a:fgClr>
              <a:schemeClr val="tx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D8B61E-D700-41AB-A285-33515E6C0A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854" y="2118815"/>
            <a:ext cx="3669436" cy="596070"/>
          </a:xfrm>
        </p:spPr>
        <p:txBody>
          <a:bodyPr anchor="b" anchorCtr="0"/>
          <a:lstStyle>
            <a:lvl1pPr algn="l">
              <a:defRPr sz="2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0B0C01-FE56-4642-9E7B-E63BFB56B8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3713" y="2919806"/>
            <a:ext cx="3654730" cy="1842127"/>
          </a:xfrm>
        </p:spPr>
        <p:txBody>
          <a:bodyPr anchor="t" anchorCtr="0"/>
          <a:lstStyle>
            <a:lvl1pPr marL="0" indent="0" algn="l">
              <a:lnSpc>
                <a:spcPct val="95000"/>
              </a:lnSpc>
              <a:spcBef>
                <a:spcPts val="600"/>
              </a:spcBef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7D14DF-5E3B-41EB-8A91-1BED59B88863}"/>
              </a:ext>
            </a:extLst>
          </p:cNvPr>
          <p:cNvSpPr/>
          <p:nvPr userDrawn="1"/>
        </p:nvSpPr>
        <p:spPr>
          <a:xfrm>
            <a:off x="734620" y="5074920"/>
            <a:ext cx="4032914" cy="685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42D1D0-12D7-4CD5-ABFE-D3A5E28E87D8}"/>
              </a:ext>
            </a:extLst>
          </p:cNvPr>
          <p:cNvSpPr/>
          <p:nvPr userDrawn="1"/>
        </p:nvSpPr>
        <p:spPr>
          <a:xfrm>
            <a:off x="913853" y="2740679"/>
            <a:ext cx="13716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1924360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72BC89-B507-4305-BFAA-84C0EE419D90}"/>
              </a:ext>
            </a:extLst>
          </p:cNvPr>
          <p:cNvSpPr/>
          <p:nvPr userDrawn="1"/>
        </p:nvSpPr>
        <p:spPr>
          <a:xfrm>
            <a:off x="0" y="0"/>
            <a:ext cx="257176" cy="10858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DCB285-323D-448D-81EB-F995D412F6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2431" y="3843244"/>
            <a:ext cx="3974684" cy="1254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D8B61E-D700-41AB-A285-33515E6C0A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53" y="1168375"/>
            <a:ext cx="4183851" cy="747897"/>
          </a:xfrm>
        </p:spPr>
        <p:txBody>
          <a:bodyPr wrap="square" anchor="b" anchorCtr="0">
            <a:sp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0B0C01-FE56-4642-9E7B-E63BFB56B8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0931" y="607136"/>
            <a:ext cx="3322874" cy="3771433"/>
          </a:xfrm>
          <a:noFill/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4050D4-C2CD-4683-9D0C-F093C6F31754}"/>
              </a:ext>
            </a:extLst>
          </p:cNvPr>
          <p:cNvSpPr/>
          <p:nvPr userDrawn="1"/>
        </p:nvSpPr>
        <p:spPr>
          <a:xfrm>
            <a:off x="809553" y="2048208"/>
            <a:ext cx="13716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8473549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5DB35EE-3D5D-40C7-B409-133C0C4222B5}"/>
              </a:ext>
            </a:extLst>
          </p:cNvPr>
          <p:cNvGrpSpPr/>
          <p:nvPr userDrawn="1"/>
        </p:nvGrpSpPr>
        <p:grpSpPr>
          <a:xfrm>
            <a:off x="752402" y="1819608"/>
            <a:ext cx="7640606" cy="1237921"/>
            <a:chOff x="1003202" y="2426144"/>
            <a:chExt cx="10187475" cy="16505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4050D4-C2CD-4683-9D0C-F093C6F31754}"/>
                </a:ext>
              </a:extLst>
            </p:cNvPr>
            <p:cNvSpPr/>
            <p:nvPr userDrawn="1"/>
          </p:nvSpPr>
          <p:spPr>
            <a:xfrm>
              <a:off x="1079404" y="2426144"/>
              <a:ext cx="18288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C368F23-436E-4B2B-B643-7AFE8BAEDCAA}"/>
                </a:ext>
              </a:extLst>
            </p:cNvPr>
            <p:cNvSpPr/>
            <p:nvPr/>
          </p:nvSpPr>
          <p:spPr>
            <a:xfrm>
              <a:off x="1003202" y="3124200"/>
              <a:ext cx="1157287" cy="952505"/>
            </a:xfrm>
            <a:custGeom>
              <a:avLst/>
              <a:gdLst>
                <a:gd name="connsiteX0" fmla="*/ 338098 w 1157287"/>
                <a:gd name="connsiteY0" fmla="*/ -14 h 952505"/>
                <a:gd name="connsiteX1" fmla="*/ 480973 w 1157287"/>
                <a:gd name="connsiteY1" fmla="*/ 114286 h 952505"/>
                <a:gd name="connsiteX2" fmla="*/ 199985 w 1157287"/>
                <a:gd name="connsiteY2" fmla="*/ 557199 h 952505"/>
                <a:gd name="connsiteX3" fmla="*/ 252373 w 1157287"/>
                <a:gd name="connsiteY3" fmla="*/ 547674 h 952505"/>
                <a:gd name="connsiteX4" fmla="*/ 442873 w 1157287"/>
                <a:gd name="connsiteY4" fmla="*/ 747699 h 952505"/>
                <a:gd name="connsiteX5" fmla="*/ 241144 w 1157287"/>
                <a:gd name="connsiteY5" fmla="*/ 952486 h 952505"/>
                <a:gd name="connsiteX6" fmla="*/ 238085 w 1157287"/>
                <a:gd name="connsiteY6" fmla="*/ 952486 h 952505"/>
                <a:gd name="connsiteX7" fmla="*/ -40 w 1157287"/>
                <a:gd name="connsiteY7" fmla="*/ 647686 h 952505"/>
                <a:gd name="connsiteX8" fmla="*/ 338098 w 1157287"/>
                <a:gd name="connsiteY8" fmla="*/ -14 h 952505"/>
                <a:gd name="connsiteX9" fmla="*/ 1014373 w 1157287"/>
                <a:gd name="connsiteY9" fmla="*/ -14 h 952505"/>
                <a:gd name="connsiteX10" fmla="*/ 1157248 w 1157287"/>
                <a:gd name="connsiteY10" fmla="*/ 114286 h 952505"/>
                <a:gd name="connsiteX11" fmla="*/ 876260 w 1157287"/>
                <a:gd name="connsiteY11" fmla="*/ 557199 h 952505"/>
                <a:gd name="connsiteX12" fmla="*/ 928648 w 1157287"/>
                <a:gd name="connsiteY12" fmla="*/ 547674 h 952505"/>
                <a:gd name="connsiteX13" fmla="*/ 1119148 w 1157287"/>
                <a:gd name="connsiteY13" fmla="*/ 747699 h 952505"/>
                <a:gd name="connsiteX14" fmla="*/ 917420 w 1157287"/>
                <a:gd name="connsiteY14" fmla="*/ 952486 h 952505"/>
                <a:gd name="connsiteX15" fmla="*/ 914360 w 1157287"/>
                <a:gd name="connsiteY15" fmla="*/ 952486 h 952505"/>
                <a:gd name="connsiteX16" fmla="*/ 676235 w 1157287"/>
                <a:gd name="connsiteY16" fmla="*/ 647686 h 952505"/>
                <a:gd name="connsiteX17" fmla="*/ 1014373 w 1157287"/>
                <a:gd name="connsiteY17" fmla="*/ -14 h 95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7287" h="952505">
                  <a:moveTo>
                    <a:pt x="338098" y="-14"/>
                  </a:moveTo>
                  <a:lnTo>
                    <a:pt x="480973" y="114286"/>
                  </a:lnTo>
                  <a:cubicBezTo>
                    <a:pt x="328573" y="219061"/>
                    <a:pt x="209510" y="404799"/>
                    <a:pt x="199985" y="557199"/>
                  </a:cubicBezTo>
                  <a:cubicBezTo>
                    <a:pt x="204748" y="552436"/>
                    <a:pt x="238085" y="547674"/>
                    <a:pt x="252373" y="547674"/>
                  </a:cubicBezTo>
                  <a:cubicBezTo>
                    <a:pt x="361910" y="547674"/>
                    <a:pt x="442873" y="638161"/>
                    <a:pt x="442873" y="747699"/>
                  </a:cubicBezTo>
                  <a:cubicBezTo>
                    <a:pt x="443717" y="859955"/>
                    <a:pt x="353401" y="951641"/>
                    <a:pt x="241144" y="952486"/>
                  </a:cubicBezTo>
                  <a:cubicBezTo>
                    <a:pt x="240125" y="952494"/>
                    <a:pt x="239105" y="952494"/>
                    <a:pt x="238085" y="952486"/>
                  </a:cubicBezTo>
                  <a:cubicBezTo>
                    <a:pt x="109498" y="952486"/>
                    <a:pt x="-40" y="842949"/>
                    <a:pt x="-40" y="647686"/>
                  </a:cubicBezTo>
                  <a:cubicBezTo>
                    <a:pt x="-40" y="380986"/>
                    <a:pt x="152360" y="133336"/>
                    <a:pt x="338098" y="-14"/>
                  </a:cubicBezTo>
                  <a:close/>
                  <a:moveTo>
                    <a:pt x="1014373" y="-14"/>
                  </a:moveTo>
                  <a:lnTo>
                    <a:pt x="1157248" y="114286"/>
                  </a:lnTo>
                  <a:cubicBezTo>
                    <a:pt x="1004848" y="219061"/>
                    <a:pt x="885785" y="404799"/>
                    <a:pt x="876260" y="557199"/>
                  </a:cubicBezTo>
                  <a:cubicBezTo>
                    <a:pt x="881023" y="552436"/>
                    <a:pt x="909598" y="547674"/>
                    <a:pt x="928648" y="547674"/>
                  </a:cubicBezTo>
                  <a:cubicBezTo>
                    <a:pt x="1038185" y="547674"/>
                    <a:pt x="1119148" y="638161"/>
                    <a:pt x="1119148" y="747699"/>
                  </a:cubicBezTo>
                  <a:cubicBezTo>
                    <a:pt x="1119992" y="859955"/>
                    <a:pt x="1029676" y="951641"/>
                    <a:pt x="917420" y="952486"/>
                  </a:cubicBezTo>
                  <a:cubicBezTo>
                    <a:pt x="916400" y="952494"/>
                    <a:pt x="915380" y="952494"/>
                    <a:pt x="914360" y="952486"/>
                  </a:cubicBezTo>
                  <a:cubicBezTo>
                    <a:pt x="785773" y="952486"/>
                    <a:pt x="676235" y="842949"/>
                    <a:pt x="676235" y="647686"/>
                  </a:cubicBezTo>
                  <a:cubicBezTo>
                    <a:pt x="676235" y="380986"/>
                    <a:pt x="828635" y="133336"/>
                    <a:pt x="1014373" y="-14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13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ED64C52-691F-4E4E-A130-109AF3BC94C7}"/>
                </a:ext>
              </a:extLst>
            </p:cNvPr>
            <p:cNvSpPr/>
            <p:nvPr/>
          </p:nvSpPr>
          <p:spPr>
            <a:xfrm>
              <a:off x="10038439" y="3124200"/>
              <a:ext cx="1152238" cy="952503"/>
            </a:xfrm>
            <a:custGeom>
              <a:avLst/>
              <a:gdLst>
                <a:gd name="connsiteX0" fmla="*/ 138073 w 1152238"/>
                <a:gd name="connsiteY0" fmla="*/ 952490 h 952503"/>
                <a:gd name="connsiteX1" fmla="*/ -40 w 1152238"/>
                <a:gd name="connsiteY1" fmla="*/ 838190 h 952503"/>
                <a:gd name="connsiteX2" fmla="*/ 276185 w 1152238"/>
                <a:gd name="connsiteY2" fmla="*/ 395277 h 952503"/>
                <a:gd name="connsiteX3" fmla="*/ 228560 w 1152238"/>
                <a:gd name="connsiteY3" fmla="*/ 404802 h 952503"/>
                <a:gd name="connsiteX4" fmla="*/ 33298 w 1152238"/>
                <a:gd name="connsiteY4" fmla="*/ 204777 h 952503"/>
                <a:gd name="connsiteX5" fmla="*/ 237799 w 1152238"/>
                <a:gd name="connsiteY5" fmla="*/ -10 h 952503"/>
                <a:gd name="connsiteX6" fmla="*/ 480973 w 1152238"/>
                <a:gd name="connsiteY6" fmla="*/ 304790 h 952503"/>
                <a:gd name="connsiteX7" fmla="*/ 138073 w 1152238"/>
                <a:gd name="connsiteY7" fmla="*/ 952490 h 952503"/>
                <a:gd name="connsiteX8" fmla="*/ 814348 w 1152238"/>
                <a:gd name="connsiteY8" fmla="*/ 952490 h 952503"/>
                <a:gd name="connsiteX9" fmla="*/ 671473 w 1152238"/>
                <a:gd name="connsiteY9" fmla="*/ 838190 h 952503"/>
                <a:gd name="connsiteX10" fmla="*/ 952460 w 1152238"/>
                <a:gd name="connsiteY10" fmla="*/ 395277 h 952503"/>
                <a:gd name="connsiteX11" fmla="*/ 900073 w 1152238"/>
                <a:gd name="connsiteY11" fmla="*/ 404802 h 952503"/>
                <a:gd name="connsiteX12" fmla="*/ 709573 w 1152238"/>
                <a:gd name="connsiteY12" fmla="*/ 204777 h 952503"/>
                <a:gd name="connsiteX13" fmla="*/ 911303 w 1152238"/>
                <a:gd name="connsiteY13" fmla="*/ -8 h 952503"/>
                <a:gd name="connsiteX14" fmla="*/ 914075 w 1152238"/>
                <a:gd name="connsiteY14" fmla="*/ -10 h 952503"/>
                <a:gd name="connsiteX15" fmla="*/ 1152199 w 1152238"/>
                <a:gd name="connsiteY15" fmla="*/ 304790 h 952503"/>
                <a:gd name="connsiteX16" fmla="*/ 814348 w 1152238"/>
                <a:gd name="connsiteY16" fmla="*/ 952490 h 95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2238" h="952503">
                  <a:moveTo>
                    <a:pt x="138073" y="952490"/>
                  </a:moveTo>
                  <a:lnTo>
                    <a:pt x="-40" y="838190"/>
                  </a:lnTo>
                  <a:cubicBezTo>
                    <a:pt x="152360" y="733415"/>
                    <a:pt x="266660" y="547677"/>
                    <a:pt x="276185" y="395277"/>
                  </a:cubicBezTo>
                  <a:cubicBezTo>
                    <a:pt x="276185" y="400040"/>
                    <a:pt x="242848" y="404802"/>
                    <a:pt x="228560" y="404802"/>
                  </a:cubicBezTo>
                  <a:cubicBezTo>
                    <a:pt x="114260" y="404802"/>
                    <a:pt x="33298" y="319077"/>
                    <a:pt x="33298" y="204777"/>
                  </a:cubicBezTo>
                  <a:cubicBezTo>
                    <a:pt x="34125" y="92132"/>
                    <a:pt x="125155" y="975"/>
                    <a:pt x="237799" y="-10"/>
                  </a:cubicBezTo>
                  <a:cubicBezTo>
                    <a:pt x="366673" y="-10"/>
                    <a:pt x="480973" y="109527"/>
                    <a:pt x="480973" y="304790"/>
                  </a:cubicBezTo>
                  <a:cubicBezTo>
                    <a:pt x="480973" y="571490"/>
                    <a:pt x="323524" y="823902"/>
                    <a:pt x="138073" y="952490"/>
                  </a:cubicBezTo>
                  <a:close/>
                  <a:moveTo>
                    <a:pt x="814348" y="952490"/>
                  </a:moveTo>
                  <a:lnTo>
                    <a:pt x="671473" y="838190"/>
                  </a:lnTo>
                  <a:cubicBezTo>
                    <a:pt x="823873" y="733415"/>
                    <a:pt x="942935" y="547677"/>
                    <a:pt x="952460" y="395277"/>
                  </a:cubicBezTo>
                  <a:cubicBezTo>
                    <a:pt x="947698" y="400040"/>
                    <a:pt x="919123" y="404802"/>
                    <a:pt x="900073" y="404802"/>
                  </a:cubicBezTo>
                  <a:cubicBezTo>
                    <a:pt x="790535" y="404802"/>
                    <a:pt x="709573" y="319077"/>
                    <a:pt x="709573" y="204777"/>
                  </a:cubicBezTo>
                  <a:cubicBezTo>
                    <a:pt x="708729" y="92521"/>
                    <a:pt x="799046" y="836"/>
                    <a:pt x="911303" y="-8"/>
                  </a:cubicBezTo>
                  <a:cubicBezTo>
                    <a:pt x="912226" y="-15"/>
                    <a:pt x="913151" y="-16"/>
                    <a:pt x="914075" y="-10"/>
                  </a:cubicBezTo>
                  <a:cubicBezTo>
                    <a:pt x="1042662" y="-10"/>
                    <a:pt x="1152199" y="109527"/>
                    <a:pt x="1152199" y="304790"/>
                  </a:cubicBezTo>
                  <a:cubicBezTo>
                    <a:pt x="1152199" y="571490"/>
                    <a:pt x="999799" y="823902"/>
                    <a:pt x="814348" y="95249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13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F68D786-C98F-4FE4-8396-6519C133C59A}"/>
              </a:ext>
            </a:extLst>
          </p:cNvPr>
          <p:cNvSpPr/>
          <p:nvPr userDrawn="1"/>
        </p:nvSpPr>
        <p:spPr>
          <a:xfrm>
            <a:off x="0" y="0"/>
            <a:ext cx="257176" cy="10858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9D9F925-78A0-46DD-830A-943A674BB1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2431" y="3843244"/>
            <a:ext cx="3974684" cy="1254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D8B61E-D700-41AB-A285-33515E6C0A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53" y="1313724"/>
            <a:ext cx="6518637" cy="373949"/>
          </a:xfrm>
        </p:spPr>
        <p:txBody>
          <a:bodyPr wrap="square" anchor="b" anchorCtr="0">
            <a:spAutoFit/>
          </a:bodyPr>
          <a:lstStyle>
            <a:lvl1pPr algn="l"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0B0C01-FE56-4642-9E7B-E63BFB56B8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78158" y="2355093"/>
            <a:ext cx="5392881" cy="2248081"/>
          </a:xfrm>
          <a:noFill/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None/>
              <a:defRPr lang="en-US" sz="21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2312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8B61E-D700-41AB-A285-33515E6C0A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53" y="1168375"/>
            <a:ext cx="4171917" cy="747897"/>
          </a:xfrm>
        </p:spPr>
        <p:txBody>
          <a:bodyPr wrap="square" anchor="b" anchorCtr="0">
            <a:sp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0B0C01-FE56-4642-9E7B-E63BFB56B8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0931" y="463947"/>
            <a:ext cx="3429000" cy="3914622"/>
          </a:xfrm>
          <a:noFill/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3D1C27-A47E-49F4-8FF1-3954D853A2CE}"/>
              </a:ext>
            </a:extLst>
          </p:cNvPr>
          <p:cNvSpPr/>
          <p:nvPr userDrawn="1"/>
        </p:nvSpPr>
        <p:spPr>
          <a:xfrm>
            <a:off x="809553" y="2048208"/>
            <a:ext cx="13716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49FF349-499D-4773-A3B2-1547301DCB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553" y="2343150"/>
            <a:ext cx="3948113" cy="2800350"/>
          </a:xfrm>
          <a:pattFill prst="pct90">
            <a:fgClr>
              <a:schemeClr val="tx2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D5FDAA-EAF5-4519-A160-C1D803267657}"/>
              </a:ext>
            </a:extLst>
          </p:cNvPr>
          <p:cNvSpPr/>
          <p:nvPr userDrawn="1"/>
        </p:nvSpPr>
        <p:spPr>
          <a:xfrm>
            <a:off x="0" y="0"/>
            <a:ext cx="257176" cy="10858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D8A0A40-A66E-4EAB-B930-8FCBB8FCC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2431" y="3843244"/>
            <a:ext cx="3974684" cy="125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223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0308" y="1751007"/>
            <a:ext cx="7203385" cy="1149481"/>
          </a:xfrm>
        </p:spPr>
        <p:txBody>
          <a:bodyPr anchor="b">
            <a:normAutofit/>
          </a:bodyPr>
          <a:lstStyle>
            <a:lvl1pPr algn="ctr">
              <a:defRPr sz="3300" b="1">
                <a:solidFill>
                  <a:srgbClr val="4D4D4D"/>
                </a:solidFill>
                <a:latin typeface="+mn-lt"/>
              </a:defRPr>
            </a:lvl1pPr>
          </a:lstStyle>
          <a:p>
            <a:r>
              <a:rPr lang="en-US" dirty="0"/>
              <a:t>Click here for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2999" y="3392494"/>
            <a:ext cx="6858000" cy="477078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4D4D4D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DD9B75-EA2D-2EBF-D444-CE12EB4D2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347418" y="594809"/>
            <a:ext cx="2398363" cy="8527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86A15A-F0C6-B830-8CE8-964AD1958B5F}"/>
              </a:ext>
            </a:extLst>
          </p:cNvPr>
          <p:cNvSpPr/>
          <p:nvPr userDrawn="1"/>
        </p:nvSpPr>
        <p:spPr>
          <a:xfrm>
            <a:off x="0" y="5074920"/>
            <a:ext cx="9144000" cy="6858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noFill/>
              </a:rPr>
              <a:t>   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55AB0-623E-BB6F-5558-2A6153EEF899}"/>
              </a:ext>
            </a:extLst>
          </p:cNvPr>
          <p:cNvSpPr/>
          <p:nvPr userDrawn="1"/>
        </p:nvSpPr>
        <p:spPr>
          <a:xfrm>
            <a:off x="4016266" y="3102460"/>
            <a:ext cx="1111469" cy="3429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734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4898" y="1100262"/>
            <a:ext cx="8023363" cy="1285129"/>
          </a:xfrm>
        </p:spPr>
        <p:txBody>
          <a:bodyPr anchor="b">
            <a:noAutofit/>
          </a:bodyPr>
          <a:lstStyle>
            <a:lvl1pPr algn="l">
              <a:defRPr sz="6600" b="1">
                <a:solidFill>
                  <a:srgbClr val="9E0605"/>
                </a:solidFill>
                <a:latin typeface="+mn-lt"/>
              </a:defRPr>
            </a:lvl1pPr>
          </a:lstStyle>
          <a:p>
            <a:r>
              <a:rPr lang="en-US" dirty="0"/>
              <a:t>Click here for 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41733" y="2060406"/>
            <a:ext cx="7869307" cy="852752"/>
          </a:xfrm>
        </p:spPr>
        <p:txBody>
          <a:bodyPr>
            <a:noAutofit/>
          </a:bodyPr>
          <a:lstStyle>
            <a:lvl1pPr marL="0" indent="0" algn="l">
              <a:buNone/>
              <a:defRPr sz="6600" b="1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here for subtext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DD9B75-EA2D-2EBF-D444-CE12EB4D2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347418" y="3567663"/>
            <a:ext cx="2398363" cy="8527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86A15A-F0C6-B830-8CE8-964AD1958B5F}"/>
              </a:ext>
            </a:extLst>
          </p:cNvPr>
          <p:cNvSpPr/>
          <p:nvPr userDrawn="1"/>
        </p:nvSpPr>
        <p:spPr>
          <a:xfrm>
            <a:off x="0" y="5074920"/>
            <a:ext cx="9144000" cy="6858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noFill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343454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" y="3961073"/>
            <a:ext cx="7726680" cy="383182"/>
          </a:xfrm>
        </p:spPr>
        <p:txBody>
          <a:bodyPr/>
          <a:lstStyle>
            <a:lvl1pPr algn="l">
              <a:defRPr sz="21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188" y="1"/>
            <a:ext cx="8659811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" y="4400102"/>
            <a:ext cx="7726680" cy="300082"/>
          </a:xfrm>
        </p:spPr>
        <p:txBody>
          <a:bodyPr/>
          <a:lstStyle>
            <a:lvl1pPr marL="0" indent="0">
              <a:buNone/>
              <a:defRPr sz="135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02987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6" y="685801"/>
            <a:ext cx="7038974" cy="589544"/>
          </a:xfrm>
        </p:spPr>
        <p:txBody>
          <a:bodyPr anchor="b" anchorCtr="0"/>
          <a:lstStyle>
            <a:lvl1pPr>
              <a:defRPr b="1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026" y="2001385"/>
            <a:ext cx="3438524" cy="2456315"/>
          </a:xfrm>
        </p:spPr>
        <p:txBody>
          <a:bodyPr>
            <a:normAutofit/>
          </a:bodyPr>
          <a:lstStyle>
            <a:lvl1pPr marL="137160" indent="-137160">
              <a:defRPr sz="1200"/>
            </a:lvl1pPr>
            <a:lvl2pPr marL="342900" indent="-137160">
              <a:defRPr sz="1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BBC235-D5C0-B833-ADA4-618FFD14E366}"/>
              </a:ext>
            </a:extLst>
          </p:cNvPr>
          <p:cNvSpPr/>
          <p:nvPr userDrawn="1"/>
        </p:nvSpPr>
        <p:spPr>
          <a:xfrm>
            <a:off x="1028700" y="1442605"/>
            <a:ext cx="273971" cy="3428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294EE-17C0-60AD-B5CB-52EE384E4EBC}"/>
              </a:ext>
            </a:extLst>
          </p:cNvPr>
          <p:cNvSpPr txBox="1"/>
          <p:nvPr userDrawn="1"/>
        </p:nvSpPr>
        <p:spPr>
          <a:xfrm>
            <a:off x="8270748" y="163083"/>
            <a:ext cx="74066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WSU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190707F-1E23-D64D-22E4-506EB69B067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3452" y="2001385"/>
            <a:ext cx="3438524" cy="2456315"/>
          </a:xfrm>
        </p:spPr>
        <p:txBody>
          <a:bodyPr>
            <a:normAutofit/>
          </a:bodyPr>
          <a:lstStyle>
            <a:lvl1pPr marL="137160" indent="-137160">
              <a:defRPr sz="1050"/>
            </a:lvl1pPr>
            <a:lvl2pPr marL="342900" indent="-137160">
              <a:defRPr sz="105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79E1B5-4780-AFC4-BD53-24AD437CD07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62025" y="424309"/>
            <a:ext cx="7038975" cy="260605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828990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6" y="685801"/>
            <a:ext cx="7038974" cy="589544"/>
          </a:xfrm>
        </p:spPr>
        <p:txBody>
          <a:bodyPr anchor="b" anchorCtr="0"/>
          <a:lstStyle>
            <a:lvl1pPr>
              <a:defRPr b="1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026" y="2001386"/>
            <a:ext cx="7038974" cy="2603000"/>
          </a:xfrm>
        </p:spPr>
        <p:txBody>
          <a:bodyPr numCol="2" spcCol="137160">
            <a:normAutofit/>
          </a:bodyPr>
          <a:lstStyle>
            <a:lvl1pPr marL="0" indent="0">
              <a:buFontTx/>
              <a:buNone/>
              <a:defRPr sz="1200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BBC235-D5C0-B833-ADA4-618FFD14E366}"/>
              </a:ext>
            </a:extLst>
          </p:cNvPr>
          <p:cNvSpPr/>
          <p:nvPr userDrawn="1"/>
        </p:nvSpPr>
        <p:spPr>
          <a:xfrm>
            <a:off x="1028700" y="1442605"/>
            <a:ext cx="273971" cy="3428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294EE-17C0-60AD-B5CB-52EE384E4EBC}"/>
              </a:ext>
            </a:extLst>
          </p:cNvPr>
          <p:cNvSpPr txBox="1"/>
          <p:nvPr userDrawn="1"/>
        </p:nvSpPr>
        <p:spPr>
          <a:xfrm>
            <a:off x="8270748" y="163083"/>
            <a:ext cx="74066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WSU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79E1B5-4780-AFC4-BD53-24AD437CD07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62025" y="424309"/>
            <a:ext cx="7038975" cy="260605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32951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6" y="685801"/>
            <a:ext cx="7038974" cy="589544"/>
          </a:xfrm>
        </p:spPr>
        <p:txBody>
          <a:bodyPr anchor="b" anchorCtr="0"/>
          <a:lstStyle>
            <a:lvl1pPr>
              <a:defRPr b="1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62027" y="2001386"/>
            <a:ext cx="3319272" cy="319658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1350" b="1">
                <a:solidFill>
                  <a:srgbClr val="9E0605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SUBHEAD3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BBC235-D5C0-B833-ADA4-618FFD14E366}"/>
              </a:ext>
            </a:extLst>
          </p:cNvPr>
          <p:cNvSpPr/>
          <p:nvPr userDrawn="1"/>
        </p:nvSpPr>
        <p:spPr>
          <a:xfrm>
            <a:off x="1028700" y="1442605"/>
            <a:ext cx="273971" cy="3428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294EE-17C0-60AD-B5CB-52EE384E4EBC}"/>
              </a:ext>
            </a:extLst>
          </p:cNvPr>
          <p:cNvSpPr txBox="1"/>
          <p:nvPr userDrawn="1"/>
        </p:nvSpPr>
        <p:spPr>
          <a:xfrm>
            <a:off x="8270748" y="163083"/>
            <a:ext cx="74066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WSU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79E1B5-4780-AFC4-BD53-24AD437CD07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62025" y="424309"/>
            <a:ext cx="7038975" cy="260605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0C2203-9B39-7A4B-0C3A-065AB47095B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62027" y="2321044"/>
            <a:ext cx="3319272" cy="2196598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1200" b="0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Master text 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37CF4E-60AF-1127-F3D5-E00C49A3E3F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81727" y="2001386"/>
            <a:ext cx="3319272" cy="319658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1350" b="1">
                <a:solidFill>
                  <a:srgbClr val="9E0605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SUBHEAD3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681461-09D2-E1AB-3E57-1D531A18209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681727" y="2321044"/>
            <a:ext cx="3319272" cy="2196598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1200" b="0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Master text 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</p:spTree>
    <p:extLst>
      <p:ext uri="{BB962C8B-B14F-4D97-AF65-F5344CB8AC3E}">
        <p14:creationId xmlns:p14="http://schemas.microsoft.com/office/powerpoint/2010/main" val="31259453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6" y="685801"/>
            <a:ext cx="7038974" cy="589544"/>
          </a:xfrm>
        </p:spPr>
        <p:txBody>
          <a:bodyPr anchor="b" anchorCtr="0"/>
          <a:lstStyle>
            <a:lvl1pPr>
              <a:defRPr b="1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62027" y="3022980"/>
            <a:ext cx="3319272" cy="319658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1350" b="1">
                <a:solidFill>
                  <a:srgbClr val="9E0605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SUBHEAD3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BBC235-D5C0-B833-ADA4-618FFD14E366}"/>
              </a:ext>
            </a:extLst>
          </p:cNvPr>
          <p:cNvSpPr/>
          <p:nvPr userDrawn="1"/>
        </p:nvSpPr>
        <p:spPr>
          <a:xfrm>
            <a:off x="1028700" y="1442605"/>
            <a:ext cx="273971" cy="3428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294EE-17C0-60AD-B5CB-52EE384E4EBC}"/>
              </a:ext>
            </a:extLst>
          </p:cNvPr>
          <p:cNvSpPr txBox="1"/>
          <p:nvPr userDrawn="1"/>
        </p:nvSpPr>
        <p:spPr>
          <a:xfrm>
            <a:off x="8270748" y="163083"/>
            <a:ext cx="74066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WSU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79E1B5-4780-AFC4-BD53-24AD437CD07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62025" y="424309"/>
            <a:ext cx="7038975" cy="260605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0C2203-9B39-7A4B-0C3A-065AB47095B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62027" y="3342638"/>
            <a:ext cx="3319272" cy="1247651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1200" b="0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Master text 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37CF4E-60AF-1127-F3D5-E00C49A3E3F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81727" y="3022980"/>
            <a:ext cx="3319272" cy="319658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1350" b="1">
                <a:solidFill>
                  <a:srgbClr val="9E0605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SUBHEAD3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681461-09D2-E1AB-3E57-1D531A18209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681727" y="3342638"/>
            <a:ext cx="3319272" cy="1247651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1200" b="0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Master text 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B0BE9A-2AE9-39B5-7F9F-C8AB24FBA3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027" y="1762507"/>
            <a:ext cx="3319272" cy="1058924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1350" b="1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DE35FCB-954D-0676-AA50-292267CC7B3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681727" y="1762507"/>
            <a:ext cx="3319272" cy="1058924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1350" b="1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9602880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6" y="685801"/>
            <a:ext cx="7038974" cy="589544"/>
          </a:xfrm>
        </p:spPr>
        <p:txBody>
          <a:bodyPr anchor="b" anchorCtr="0"/>
          <a:lstStyle>
            <a:lvl1pPr>
              <a:defRPr b="1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026" y="2001385"/>
            <a:ext cx="7038974" cy="263729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BBC235-D5C0-B833-ADA4-618FFD14E366}"/>
              </a:ext>
            </a:extLst>
          </p:cNvPr>
          <p:cNvSpPr/>
          <p:nvPr userDrawn="1"/>
        </p:nvSpPr>
        <p:spPr>
          <a:xfrm>
            <a:off x="1028700" y="1442605"/>
            <a:ext cx="273971" cy="3428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294EE-17C0-60AD-B5CB-52EE384E4EBC}"/>
              </a:ext>
            </a:extLst>
          </p:cNvPr>
          <p:cNvSpPr txBox="1"/>
          <p:nvPr userDrawn="1"/>
        </p:nvSpPr>
        <p:spPr>
          <a:xfrm>
            <a:off x="8270748" y="163083"/>
            <a:ext cx="74066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WSU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79E1B5-4780-AFC4-BD53-24AD437CD07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62025" y="424309"/>
            <a:ext cx="7038975" cy="260605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494707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6" y="685801"/>
            <a:ext cx="7038974" cy="589544"/>
          </a:xfrm>
        </p:spPr>
        <p:txBody>
          <a:bodyPr anchor="b" anchorCtr="0"/>
          <a:lstStyle>
            <a:lvl1pPr>
              <a:defRPr b="1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026" y="2001385"/>
            <a:ext cx="7038974" cy="108094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50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BBC235-D5C0-B833-ADA4-618FFD14E366}"/>
              </a:ext>
            </a:extLst>
          </p:cNvPr>
          <p:cNvSpPr/>
          <p:nvPr userDrawn="1"/>
        </p:nvSpPr>
        <p:spPr>
          <a:xfrm>
            <a:off x="1028700" y="1442605"/>
            <a:ext cx="273971" cy="3428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294EE-17C0-60AD-B5CB-52EE384E4EBC}"/>
              </a:ext>
            </a:extLst>
          </p:cNvPr>
          <p:cNvSpPr txBox="1"/>
          <p:nvPr userDrawn="1"/>
        </p:nvSpPr>
        <p:spPr>
          <a:xfrm>
            <a:off x="8270748" y="163083"/>
            <a:ext cx="74066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WSU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79E1B5-4780-AFC4-BD53-24AD437CD07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62025" y="424309"/>
            <a:ext cx="7038975" cy="260605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E51A45-EF21-5B56-414F-F764DD4D31C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318641" y="4529584"/>
            <a:ext cx="1216533" cy="26060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D1A854-8E24-9D0F-FD46-85291C91A02E}"/>
              </a:ext>
            </a:extLst>
          </p:cNvPr>
          <p:cNvSpPr/>
          <p:nvPr userDrawn="1"/>
        </p:nvSpPr>
        <p:spPr>
          <a:xfrm>
            <a:off x="1493956" y="3436179"/>
            <a:ext cx="865904" cy="86590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11DCF22-1821-1CB8-7C0A-71C1976DC6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563743" y="3563106"/>
            <a:ext cx="726329" cy="61205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50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53F9740-FDA3-1DD7-2E37-FEC48A045D4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659505" y="4529584"/>
            <a:ext cx="1216533" cy="26060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2D0B2DB-82C0-0B84-C91D-B3099D967808}"/>
              </a:ext>
            </a:extLst>
          </p:cNvPr>
          <p:cNvSpPr/>
          <p:nvPr userDrawn="1"/>
        </p:nvSpPr>
        <p:spPr>
          <a:xfrm>
            <a:off x="3834819" y="3436179"/>
            <a:ext cx="865904" cy="86590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0A33ECC-68EB-E3C3-234C-4D7447C9844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904607" y="3563106"/>
            <a:ext cx="726329" cy="61205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50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ACCAB40-9CF4-97BD-BABB-F79EDE12CE2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000369" y="4529584"/>
            <a:ext cx="1216533" cy="26060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9D014F0-EBE5-27C4-3E67-2908EF9F1459}"/>
              </a:ext>
            </a:extLst>
          </p:cNvPr>
          <p:cNvSpPr/>
          <p:nvPr userDrawn="1"/>
        </p:nvSpPr>
        <p:spPr>
          <a:xfrm>
            <a:off x="6175684" y="3436179"/>
            <a:ext cx="865904" cy="86590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772442C-1891-DFFC-5BAC-08D1E09ECCD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245471" y="3563106"/>
            <a:ext cx="726329" cy="61205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50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9963825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EDF632-0AF0-A01F-2048-B09C3ED9EBFA}"/>
              </a:ext>
            </a:extLst>
          </p:cNvPr>
          <p:cNvSpPr/>
          <p:nvPr userDrawn="1"/>
        </p:nvSpPr>
        <p:spPr>
          <a:xfrm>
            <a:off x="-26289" y="1811598"/>
            <a:ext cx="9196578" cy="33319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B59DF7-4D08-6E06-E236-E01445435F85}"/>
              </a:ext>
            </a:extLst>
          </p:cNvPr>
          <p:cNvSpPr/>
          <p:nvPr userDrawn="1"/>
        </p:nvSpPr>
        <p:spPr>
          <a:xfrm>
            <a:off x="-26289" y="1845887"/>
            <a:ext cx="9196578" cy="329761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6" y="685801"/>
            <a:ext cx="7038974" cy="589544"/>
          </a:xfrm>
        </p:spPr>
        <p:txBody>
          <a:bodyPr anchor="b" anchorCtr="0"/>
          <a:lstStyle>
            <a:lvl1pPr>
              <a:defRPr b="1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589" y="3834467"/>
            <a:ext cx="2064638" cy="9170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BBC235-D5C0-B833-ADA4-618FFD14E366}"/>
              </a:ext>
            </a:extLst>
          </p:cNvPr>
          <p:cNvSpPr/>
          <p:nvPr userDrawn="1"/>
        </p:nvSpPr>
        <p:spPr>
          <a:xfrm>
            <a:off x="1028700" y="1442605"/>
            <a:ext cx="273971" cy="3428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294EE-17C0-60AD-B5CB-52EE384E4EBC}"/>
              </a:ext>
            </a:extLst>
          </p:cNvPr>
          <p:cNvSpPr txBox="1"/>
          <p:nvPr userDrawn="1"/>
        </p:nvSpPr>
        <p:spPr>
          <a:xfrm>
            <a:off x="8270748" y="163083"/>
            <a:ext cx="74066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WSU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79E1B5-4780-AFC4-BD53-24AD437CD07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62025" y="424309"/>
            <a:ext cx="7038975" cy="260605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E51A45-EF21-5B56-414F-F764DD4D31C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318641" y="3242749"/>
            <a:ext cx="1216533" cy="26060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50" b="1">
                <a:solidFill>
                  <a:schemeClr val="bg1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D1A854-8E24-9D0F-FD46-85291C91A02E}"/>
              </a:ext>
            </a:extLst>
          </p:cNvPr>
          <p:cNvSpPr/>
          <p:nvPr userDrawn="1"/>
        </p:nvSpPr>
        <p:spPr>
          <a:xfrm>
            <a:off x="1493956" y="2204208"/>
            <a:ext cx="865904" cy="86590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11DCF22-1821-1CB8-7C0A-71C1976DC6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563743" y="2331135"/>
            <a:ext cx="726329" cy="61205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50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53F9740-FDA3-1DD7-2E37-FEC48A045D4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677471" y="3242749"/>
            <a:ext cx="1216533" cy="26060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50" b="1">
                <a:solidFill>
                  <a:schemeClr val="bg1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2D0B2DB-82C0-0B84-C91D-B3099D967808}"/>
              </a:ext>
            </a:extLst>
          </p:cNvPr>
          <p:cNvSpPr/>
          <p:nvPr userDrawn="1"/>
        </p:nvSpPr>
        <p:spPr>
          <a:xfrm>
            <a:off x="3852785" y="2204208"/>
            <a:ext cx="865904" cy="86590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0A33ECC-68EB-E3C3-234C-4D7447C9844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922573" y="2331135"/>
            <a:ext cx="726329" cy="61205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50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ACCAB40-9CF4-97BD-BABB-F79EDE12CE2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75876" y="3242749"/>
            <a:ext cx="1216533" cy="26060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50" b="1">
                <a:solidFill>
                  <a:schemeClr val="bg1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9D014F0-EBE5-27C4-3E67-2908EF9F1459}"/>
              </a:ext>
            </a:extLst>
          </p:cNvPr>
          <p:cNvSpPr/>
          <p:nvPr userDrawn="1"/>
        </p:nvSpPr>
        <p:spPr>
          <a:xfrm>
            <a:off x="6351190" y="2204208"/>
            <a:ext cx="865904" cy="86590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772442C-1891-DFFC-5BAC-08D1E09ECCD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20978" y="2331135"/>
            <a:ext cx="726329" cy="61205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50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F13EB1-56FE-B570-7971-CD0747AC7327}"/>
              </a:ext>
            </a:extLst>
          </p:cNvPr>
          <p:cNvSpPr/>
          <p:nvPr userDrawn="1"/>
        </p:nvSpPr>
        <p:spPr>
          <a:xfrm>
            <a:off x="-26289" y="1715586"/>
            <a:ext cx="9196578" cy="1303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3CB83BA-8692-CD27-D23A-6FCF395A065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04033" y="3834467"/>
            <a:ext cx="2064638" cy="9170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27CC279-19B2-121F-EDC1-FB7EC650A34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713477" y="3834467"/>
            <a:ext cx="2064638" cy="9170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71529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EDF632-0AF0-A01F-2048-B09C3ED9EBFA}"/>
              </a:ext>
            </a:extLst>
          </p:cNvPr>
          <p:cNvSpPr/>
          <p:nvPr userDrawn="1"/>
        </p:nvSpPr>
        <p:spPr>
          <a:xfrm>
            <a:off x="-26289" y="1811598"/>
            <a:ext cx="9196578" cy="33319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B59DF7-4D08-6E06-E236-E01445435F85}"/>
              </a:ext>
            </a:extLst>
          </p:cNvPr>
          <p:cNvSpPr/>
          <p:nvPr userDrawn="1"/>
        </p:nvSpPr>
        <p:spPr>
          <a:xfrm>
            <a:off x="-26289" y="1845887"/>
            <a:ext cx="9196578" cy="329761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6" y="685801"/>
            <a:ext cx="7038974" cy="589544"/>
          </a:xfrm>
        </p:spPr>
        <p:txBody>
          <a:bodyPr anchor="b" anchorCtr="0"/>
          <a:lstStyle>
            <a:lvl1pPr>
              <a:defRPr b="1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026" y="2571751"/>
            <a:ext cx="7038974" cy="9170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BBC235-D5C0-B833-ADA4-618FFD14E366}"/>
              </a:ext>
            </a:extLst>
          </p:cNvPr>
          <p:cNvSpPr/>
          <p:nvPr userDrawn="1"/>
        </p:nvSpPr>
        <p:spPr>
          <a:xfrm>
            <a:off x="1028700" y="1442605"/>
            <a:ext cx="273971" cy="3428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294EE-17C0-60AD-B5CB-52EE384E4EBC}"/>
              </a:ext>
            </a:extLst>
          </p:cNvPr>
          <p:cNvSpPr txBox="1"/>
          <p:nvPr userDrawn="1"/>
        </p:nvSpPr>
        <p:spPr>
          <a:xfrm>
            <a:off x="8270748" y="163083"/>
            <a:ext cx="74066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WSU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79E1B5-4780-AFC4-BD53-24AD437CD07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62025" y="424309"/>
            <a:ext cx="7038975" cy="260605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E51A45-EF21-5B56-414F-F764DD4D31C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62025" y="2152702"/>
            <a:ext cx="7038974" cy="260605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350" b="1">
                <a:solidFill>
                  <a:schemeClr val="bg1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SUBTITLE H3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F13EB1-56FE-B570-7971-CD0747AC7327}"/>
              </a:ext>
            </a:extLst>
          </p:cNvPr>
          <p:cNvSpPr/>
          <p:nvPr userDrawn="1"/>
        </p:nvSpPr>
        <p:spPr>
          <a:xfrm>
            <a:off x="-26289" y="1715586"/>
            <a:ext cx="9196578" cy="1303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1071645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6" y="673623"/>
            <a:ext cx="3893438" cy="1019312"/>
          </a:xfrm>
        </p:spPr>
        <p:txBody>
          <a:bodyPr anchor="b" anchorCtr="0"/>
          <a:lstStyle>
            <a:lvl1pPr>
              <a:defRPr b="1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BBC235-D5C0-B833-ADA4-618FFD14E366}"/>
              </a:ext>
            </a:extLst>
          </p:cNvPr>
          <p:cNvSpPr/>
          <p:nvPr userDrawn="1"/>
        </p:nvSpPr>
        <p:spPr>
          <a:xfrm>
            <a:off x="1028700" y="1860196"/>
            <a:ext cx="273971" cy="3428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noFill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79E1B5-4780-AFC4-BD53-24AD437CD07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62026" y="424309"/>
            <a:ext cx="3893438" cy="260605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0C2203-9B39-7A4B-0C3A-065AB47095B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62027" y="2321044"/>
            <a:ext cx="3319272" cy="2196598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1200" b="0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Master text 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681461-09D2-E1AB-3E57-1D531A18209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143500" y="0"/>
            <a:ext cx="4000500" cy="5143500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1350" b="1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294EE-17C0-60AD-B5CB-52EE384E4EBC}"/>
              </a:ext>
            </a:extLst>
          </p:cNvPr>
          <p:cNvSpPr txBox="1"/>
          <p:nvPr userDrawn="1"/>
        </p:nvSpPr>
        <p:spPr>
          <a:xfrm>
            <a:off x="8270748" y="163083"/>
            <a:ext cx="74066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WSU</a:t>
            </a:r>
          </a:p>
        </p:txBody>
      </p:sp>
    </p:spTree>
    <p:extLst>
      <p:ext uri="{BB962C8B-B14F-4D97-AF65-F5344CB8AC3E}">
        <p14:creationId xmlns:p14="http://schemas.microsoft.com/office/powerpoint/2010/main" val="35103456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6" y="673623"/>
            <a:ext cx="3893438" cy="1019312"/>
          </a:xfrm>
        </p:spPr>
        <p:txBody>
          <a:bodyPr anchor="b" anchorCtr="0"/>
          <a:lstStyle>
            <a:lvl1pPr>
              <a:defRPr b="1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BBC235-D5C0-B833-ADA4-618FFD14E366}"/>
              </a:ext>
            </a:extLst>
          </p:cNvPr>
          <p:cNvSpPr/>
          <p:nvPr userDrawn="1"/>
        </p:nvSpPr>
        <p:spPr>
          <a:xfrm>
            <a:off x="1028700" y="1860196"/>
            <a:ext cx="273971" cy="3428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noFill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79E1B5-4780-AFC4-BD53-24AD437CD07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62026" y="424309"/>
            <a:ext cx="3893438" cy="260605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0C2203-9B39-7A4B-0C3A-065AB47095B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62027" y="2321044"/>
            <a:ext cx="3319272" cy="2196598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1200" b="0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Click to edit Master text 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681461-09D2-E1AB-3E57-1D531A18209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143500" y="651509"/>
            <a:ext cx="4000500" cy="2195038"/>
          </a:xfrm>
        </p:spPr>
        <p:txBody>
          <a:bodyPr numCol="1" spcCol="9144000">
            <a:normAutofit/>
          </a:bodyPr>
          <a:lstStyle>
            <a:lvl1pPr marL="0" indent="0">
              <a:buFontTx/>
              <a:buNone/>
              <a:defRPr sz="1350" b="1">
                <a:solidFill>
                  <a:srgbClr val="4D4D4D"/>
                </a:solidFill>
              </a:defRPr>
            </a:lvl1pPr>
            <a:lvl2pPr marL="685800" indent="-342900">
              <a:defRPr sz="1650"/>
            </a:lvl2pPr>
          </a:lstStyle>
          <a:p>
            <a:pPr lvl="0"/>
            <a:r>
              <a:rPr lang="en-US" dirty="0"/>
              <a:t>Picture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294EE-17C0-60AD-B5CB-52EE384E4EBC}"/>
              </a:ext>
            </a:extLst>
          </p:cNvPr>
          <p:cNvSpPr txBox="1"/>
          <p:nvPr userDrawn="1"/>
        </p:nvSpPr>
        <p:spPr>
          <a:xfrm>
            <a:off x="8270748" y="163083"/>
            <a:ext cx="74066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WSU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9EE75C-A1F1-817E-6B45-A673E0A223D2}"/>
              </a:ext>
            </a:extLst>
          </p:cNvPr>
          <p:cNvSpPr/>
          <p:nvPr userDrawn="1"/>
        </p:nvSpPr>
        <p:spPr>
          <a:xfrm>
            <a:off x="5143500" y="2846546"/>
            <a:ext cx="4000500" cy="22288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9BCC7B6-4CDC-74B5-99D6-FCF68E86DE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840" t="16507" r="34196" b="26534"/>
          <a:stretch/>
        </p:blipFill>
        <p:spPr>
          <a:xfrm>
            <a:off x="6307074" y="3138972"/>
            <a:ext cx="1673352" cy="167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9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4.xml"/><Relationship Id="rId21" Type="http://schemas.openxmlformats.org/officeDocument/2006/relationships/image" Target="../media/image30.png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1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image" Target="../media/image31.sv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image" Target="../media/image12.svg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E984235D-35C3-7FCF-91E1-5EE9A62105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960120" y="1117601"/>
            <a:ext cx="7688580" cy="10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FC725521-C040-B030-1AD0-3709D8D3E4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black">
          <a:xfrm>
            <a:off x="960120" y="402083"/>
            <a:ext cx="7688580" cy="46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8B0485-8946-D1B6-7A1B-B39D4C82600B}"/>
              </a:ext>
            </a:extLst>
          </p:cNvPr>
          <p:cNvSpPr/>
          <p:nvPr userDrawn="1"/>
        </p:nvSpPr>
        <p:spPr>
          <a:xfrm>
            <a:off x="1" y="785814"/>
            <a:ext cx="485775" cy="43576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pic>
        <p:nvPicPr>
          <p:cNvPr id="1029" name="Picture 9">
            <a:extLst>
              <a:ext uri="{FF2B5EF4-FFF2-40B4-BE49-F238E27FC236}">
                <a16:creationId xmlns:a16="http://schemas.microsoft.com/office/drawing/2014/main" id="{DBCEBB0C-6BF6-29BA-2C96-410FED36FB9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" b="1215"/>
          <a:stretch>
            <a:fillRect/>
          </a:stretch>
        </p:blipFill>
        <p:spPr bwMode="auto">
          <a:xfrm>
            <a:off x="1" y="0"/>
            <a:ext cx="48577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6627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4D4D4D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378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096" indent="-165096" algn="l" rtl="0" eaLnBrk="0" fontAlgn="base" hangingPunct="0">
        <a:spcBef>
          <a:spcPct val="25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350" dirty="0">
          <a:solidFill>
            <a:srgbClr val="4D4D4D"/>
          </a:solidFill>
          <a:latin typeface="+mn-lt"/>
          <a:ea typeface="+mn-ea"/>
          <a:cs typeface="+mn-cs"/>
        </a:defRPr>
      </a:lvl1pPr>
      <a:lvl2pPr marL="344480" indent="-179384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80000"/>
        <a:buFont typeface="Courier New" panose="02070309020205020404" pitchFamily="49" charset="0"/>
        <a:buChar char="o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2pPr>
      <a:lvl3pPr marL="509576" indent="-165096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3pPr>
      <a:lvl4pPr marL="688958" indent="-179384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80000"/>
        <a:buFont typeface="Courier New" panose="02070309020205020404" pitchFamily="49" charset="0"/>
        <a:buChar char="o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4pPr>
      <a:lvl5pPr marL="854054" indent="-165096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5pPr>
      <a:lvl6pPr marL="1141385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573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761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2950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30C7818-3D84-4FE4-A829-AB1B144CF0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1410"/>
          <a:stretch/>
        </p:blipFill>
        <p:spPr>
          <a:xfrm>
            <a:off x="0" y="0"/>
            <a:ext cx="784705" cy="5143500"/>
          </a:xfrm>
          <a:prstGeom prst="rect">
            <a:avLst/>
          </a:prstGeom>
          <a:effectLst>
            <a:outerShdw blurRad="88900" dist="38100" algn="l" rotWithShape="0">
              <a:prstClr val="black">
                <a:alpha val="15000"/>
              </a:prstClr>
            </a:outerShdw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35881" y="464271"/>
            <a:ext cx="7011592" cy="95456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5881" y="1672225"/>
            <a:ext cx="7011592" cy="13172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43B4A29-4092-435B-BDA1-D96A6FE7095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82513" y="4448175"/>
            <a:ext cx="431502" cy="428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CECB8-0736-9B88-08E0-6DB92E124F51}"/>
              </a:ext>
            </a:extLst>
          </p:cNvPr>
          <p:cNvSpPr txBox="1"/>
          <p:nvPr userDrawn="1"/>
        </p:nvSpPr>
        <p:spPr>
          <a:xfrm rot="16200000">
            <a:off x="-1656899" y="2088113"/>
            <a:ext cx="415505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0" kern="1000" spc="90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WSU ELSON S. FLOYD COLLEGE OF MEDICINE</a:t>
            </a:r>
          </a:p>
        </p:txBody>
      </p:sp>
    </p:spTree>
    <p:extLst>
      <p:ext uri="{BB962C8B-B14F-4D97-AF65-F5344CB8AC3E}">
        <p14:creationId xmlns:p14="http://schemas.microsoft.com/office/powerpoint/2010/main" val="349056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2700" b="1" kern="1200" spc="0" dirty="0">
          <a:solidFill>
            <a:schemeClr val="tx2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600"/>
        </a:spcBef>
        <a:buClr>
          <a:srgbClr val="CA1232"/>
        </a:buClr>
        <a:buFont typeface="Arial" panose="020B0604020202020204" pitchFamily="34" charset="0"/>
        <a:buChar char="•"/>
        <a:defRPr sz="1350" kern="1200">
          <a:solidFill>
            <a:schemeClr val="tx2">
              <a:lumMod val="75000"/>
            </a:schemeClr>
          </a:solidFill>
          <a:latin typeface="Corbel" panose="020B0503020204020204" pitchFamily="34" charset="0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300"/>
        </a:spcBef>
        <a:buClr>
          <a:srgbClr val="CA1232"/>
        </a:buClr>
        <a:buSzPct val="80000"/>
        <a:buFont typeface="Courier New" panose="02070309020205020404" pitchFamily="49" charset="0"/>
        <a:buChar char="o"/>
        <a:defRPr sz="1200" kern="1200">
          <a:solidFill>
            <a:schemeClr val="tx2">
              <a:lumMod val="75000"/>
            </a:schemeClr>
          </a:solidFill>
          <a:latin typeface="Corbel" panose="020B0503020204020204" pitchFamily="34" charset="0"/>
          <a:ea typeface="+mn-ea"/>
          <a:cs typeface="+mn-cs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300"/>
        </a:spcBef>
        <a:buClr>
          <a:srgbClr val="CA1232"/>
        </a:buClr>
        <a:buFont typeface="Arial" panose="020B0604020202020204" pitchFamily="34" charset="0"/>
        <a:buChar char="•"/>
        <a:defRPr sz="1200" kern="1200">
          <a:solidFill>
            <a:schemeClr val="tx2">
              <a:lumMod val="75000"/>
            </a:schemeClr>
          </a:solidFill>
          <a:latin typeface="Corbel" panose="020B0503020204020204" pitchFamily="34" charset="0"/>
          <a:ea typeface="+mn-ea"/>
          <a:cs typeface="+mn-cs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300"/>
        </a:spcBef>
        <a:buClr>
          <a:srgbClr val="CA1232"/>
        </a:buClr>
        <a:buSzPct val="80000"/>
        <a:buFont typeface="Courier New" panose="02070309020205020404" pitchFamily="49" charset="0"/>
        <a:buChar char="o"/>
        <a:defRPr sz="1200" kern="1200">
          <a:solidFill>
            <a:schemeClr val="tx2">
              <a:lumMod val="75000"/>
            </a:schemeClr>
          </a:solidFill>
          <a:latin typeface="Corbel" panose="020B0503020204020204" pitchFamily="34" charset="0"/>
          <a:ea typeface="+mn-ea"/>
          <a:cs typeface="+mn-cs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300"/>
        </a:spcBef>
        <a:buClr>
          <a:srgbClr val="CA1232"/>
        </a:buClr>
        <a:buFont typeface="Arial" panose="020B0604020202020204" pitchFamily="34" charset="0"/>
        <a:buChar char="•"/>
        <a:defRPr sz="1200" kern="1200">
          <a:solidFill>
            <a:schemeClr val="tx2">
              <a:lumMod val="75000"/>
            </a:schemeClr>
          </a:solidFill>
          <a:latin typeface="Corbel" panose="020B0503020204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5760" userDrawn="1">
          <p15:clr>
            <a:srgbClr val="F26B43"/>
          </p15:clr>
        </p15:guide>
        <p15:guide id="3" pos="162" userDrawn="1">
          <p15:clr>
            <a:srgbClr val="F26B43"/>
          </p15:clr>
        </p15:guide>
        <p15:guide id="4" pos="502" userDrawn="1">
          <p15:clr>
            <a:srgbClr val="F26B43"/>
          </p15:clr>
        </p15:guide>
        <p15:guide id="5" pos="842" userDrawn="1">
          <p15:clr>
            <a:srgbClr val="F26B43"/>
          </p15:clr>
        </p15:guide>
        <p15:guide id="6" pos="1181" userDrawn="1">
          <p15:clr>
            <a:srgbClr val="F26B43"/>
          </p15:clr>
        </p15:guide>
        <p15:guide id="7" pos="1521" userDrawn="1">
          <p15:clr>
            <a:srgbClr val="F26B43"/>
          </p15:clr>
        </p15:guide>
        <p15:guide id="8" pos="1861" userDrawn="1">
          <p15:clr>
            <a:srgbClr val="F26B43"/>
          </p15:clr>
        </p15:guide>
        <p15:guide id="9" pos="2201" userDrawn="1">
          <p15:clr>
            <a:srgbClr val="F26B43"/>
          </p15:clr>
        </p15:guide>
        <p15:guide id="10" pos="2540" userDrawn="1">
          <p15:clr>
            <a:srgbClr val="F26B43"/>
          </p15:clr>
        </p15:guide>
        <p15:guide id="11" pos="2880" userDrawn="1">
          <p15:clr>
            <a:srgbClr val="F26B43"/>
          </p15:clr>
        </p15:guide>
        <p15:guide id="12" pos="3220" userDrawn="1">
          <p15:clr>
            <a:srgbClr val="F26B43"/>
          </p15:clr>
        </p15:guide>
        <p15:guide id="13" pos="3560" userDrawn="1">
          <p15:clr>
            <a:srgbClr val="F26B43"/>
          </p15:clr>
        </p15:guide>
        <p15:guide id="14" pos="3899" userDrawn="1">
          <p15:clr>
            <a:srgbClr val="F26B43"/>
          </p15:clr>
        </p15:guide>
        <p15:guide id="15" pos="4239" userDrawn="1">
          <p15:clr>
            <a:srgbClr val="F26B43"/>
          </p15:clr>
        </p15:guide>
        <p15:guide id="16" pos="4579" userDrawn="1">
          <p15:clr>
            <a:srgbClr val="F26B43"/>
          </p15:clr>
        </p15:guide>
        <p15:guide id="17" pos="4919" userDrawn="1">
          <p15:clr>
            <a:srgbClr val="F26B43"/>
          </p15:clr>
        </p15:guide>
        <p15:guide id="18" pos="5258" userDrawn="1">
          <p15:clr>
            <a:srgbClr val="F26B43"/>
          </p15:clr>
        </p15:guide>
        <p15:guide id="19" pos="5598" userDrawn="1">
          <p15:clr>
            <a:srgbClr val="F26B43"/>
          </p15:clr>
        </p15:guide>
        <p15:guide id="20" orient="horz" userDrawn="1">
          <p15:clr>
            <a:srgbClr val="F26B43"/>
          </p15:clr>
        </p15:guide>
        <p15:guide id="21" orient="horz" pos="3240" userDrawn="1">
          <p15:clr>
            <a:srgbClr val="F26B43"/>
          </p15:clr>
        </p15:guide>
        <p15:guide id="22" orient="horz" pos="162" userDrawn="1">
          <p15:clr>
            <a:srgbClr val="F26B43"/>
          </p15:clr>
        </p15:guide>
        <p15:guide id="23" orient="horz" pos="522" userDrawn="1">
          <p15:clr>
            <a:srgbClr val="F26B43"/>
          </p15:clr>
        </p15:guide>
        <p15:guide id="24" orient="horz" pos="891" userDrawn="1">
          <p15:clr>
            <a:srgbClr val="F26B43"/>
          </p15:clr>
        </p15:guide>
        <p15:guide id="25" orient="horz" pos="1256" userDrawn="1">
          <p15:clr>
            <a:srgbClr val="F26B43"/>
          </p15:clr>
        </p15:guide>
        <p15:guide id="26" orient="horz" pos="1620" userDrawn="1">
          <p15:clr>
            <a:srgbClr val="F26B43"/>
          </p15:clr>
        </p15:guide>
        <p15:guide id="27" orient="horz" pos="1985" userDrawn="1">
          <p15:clr>
            <a:srgbClr val="F26B43"/>
          </p15:clr>
        </p15:guide>
        <p15:guide id="28" orient="horz" pos="2349" userDrawn="1">
          <p15:clr>
            <a:srgbClr val="F26B43"/>
          </p15:clr>
        </p15:guide>
        <p15:guide id="29" orient="horz" pos="2714" userDrawn="1">
          <p15:clr>
            <a:srgbClr val="F26B43"/>
          </p15:clr>
        </p15:guide>
        <p15:guide id="30" orient="horz" pos="3078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9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4" r:id="rId13"/>
    <p:sldLayoutId id="2147483674" r:id="rId14"/>
    <p:sldLayoutId id="2147483678" r:id="rId15"/>
    <p:sldLayoutId id="2147483679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E984235D-35C3-7FCF-91E1-5EE9A62105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727710" y="1967707"/>
            <a:ext cx="7688580" cy="10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FC725521-C040-B030-1AD0-3709D8D3E4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black">
          <a:xfrm>
            <a:off x="727710" y="1252189"/>
            <a:ext cx="7688580" cy="46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7AB4B9E5-2827-607A-CFF2-04471A9A18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/>
          <a:srcRect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2460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4D4D4D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378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096" indent="-165096" algn="l" rtl="0" eaLnBrk="0" fontAlgn="base" hangingPunct="0">
        <a:spcBef>
          <a:spcPct val="25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350" dirty="0">
          <a:solidFill>
            <a:srgbClr val="4D4D4D"/>
          </a:solidFill>
          <a:latin typeface="+mn-lt"/>
          <a:ea typeface="+mn-ea"/>
          <a:cs typeface="+mn-cs"/>
        </a:defRPr>
      </a:lvl1pPr>
      <a:lvl2pPr marL="344480" indent="-179384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80000"/>
        <a:buFont typeface="Courier New" panose="02070309020205020404" pitchFamily="49" charset="0"/>
        <a:buChar char="o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2pPr>
      <a:lvl3pPr marL="509576" indent="-165096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3pPr>
      <a:lvl4pPr marL="688958" indent="-179384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80000"/>
        <a:buFont typeface="Courier New" panose="02070309020205020404" pitchFamily="49" charset="0"/>
        <a:buChar char="o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4pPr>
      <a:lvl5pPr marL="854054" indent="-165096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5pPr>
      <a:lvl6pPr marL="1141385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573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761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2950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E984235D-35C3-7FCF-91E1-5EE9A62105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727710" y="1417638"/>
            <a:ext cx="7688580" cy="10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FC725521-C040-B030-1AD0-3709D8D3E4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black">
          <a:xfrm>
            <a:off x="727710" y="702120"/>
            <a:ext cx="7688580" cy="46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7AB4B9E5-2827-607A-CFF2-04471A9A18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/>
          <a:srcRect/>
          <a:stretch/>
        </p:blipFill>
        <p:spPr bwMode="auto">
          <a:xfrm>
            <a:off x="0" y="43434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1252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4D4D4D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378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096" indent="-165096" algn="l" rtl="0" eaLnBrk="0" fontAlgn="base" hangingPunct="0">
        <a:spcBef>
          <a:spcPct val="25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350" dirty="0">
          <a:solidFill>
            <a:srgbClr val="4D4D4D"/>
          </a:solidFill>
          <a:latin typeface="+mn-lt"/>
          <a:ea typeface="+mn-ea"/>
          <a:cs typeface="+mn-cs"/>
        </a:defRPr>
      </a:lvl1pPr>
      <a:lvl2pPr marL="344480" indent="-179384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80000"/>
        <a:buFont typeface="Courier New" panose="02070309020205020404" pitchFamily="49" charset="0"/>
        <a:buChar char="o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2pPr>
      <a:lvl3pPr marL="509576" indent="-165096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3pPr>
      <a:lvl4pPr marL="688958" indent="-179384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80000"/>
        <a:buFont typeface="Courier New" panose="02070309020205020404" pitchFamily="49" charset="0"/>
        <a:buChar char="o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4pPr>
      <a:lvl5pPr marL="854054" indent="-165096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5pPr>
      <a:lvl6pPr marL="1141385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573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761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2950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E984235D-35C3-7FCF-91E1-5EE9A62105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727710" y="1417638"/>
            <a:ext cx="7688580" cy="10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FC725521-C040-B030-1AD0-3709D8D3E4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black">
          <a:xfrm>
            <a:off x="727710" y="702120"/>
            <a:ext cx="7688580" cy="46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7AB4B9E5-2827-607A-CFF2-04471A9A18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/>
          <a:srcRect/>
          <a:stretch/>
        </p:blipFill>
        <p:spPr bwMode="auto">
          <a:xfrm>
            <a:off x="0" y="3771900"/>
            <a:ext cx="9144005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0334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4D4D4D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378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096" indent="-165096" algn="l" rtl="0" eaLnBrk="0" fontAlgn="base" hangingPunct="0">
        <a:spcBef>
          <a:spcPct val="25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350" dirty="0">
          <a:solidFill>
            <a:srgbClr val="4D4D4D"/>
          </a:solidFill>
          <a:latin typeface="+mn-lt"/>
          <a:ea typeface="+mn-ea"/>
          <a:cs typeface="+mn-cs"/>
        </a:defRPr>
      </a:lvl1pPr>
      <a:lvl2pPr marL="344480" indent="-179384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80000"/>
        <a:buFont typeface="Courier New" panose="02070309020205020404" pitchFamily="49" charset="0"/>
        <a:buChar char="o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2pPr>
      <a:lvl3pPr marL="509576" indent="-165096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3pPr>
      <a:lvl4pPr marL="688958" indent="-179384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80000"/>
        <a:buFont typeface="Courier New" panose="02070309020205020404" pitchFamily="49" charset="0"/>
        <a:buChar char="o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4pPr>
      <a:lvl5pPr marL="854054" indent="-165096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5pPr>
      <a:lvl6pPr marL="1141385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573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761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2950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E984235D-35C3-7FCF-91E1-5EE9A62105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727710" y="1417638"/>
            <a:ext cx="7688580" cy="10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FC725521-C040-B030-1AD0-3709D8D3E4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black">
          <a:xfrm>
            <a:off x="727710" y="702120"/>
            <a:ext cx="7688580" cy="46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7AB4B9E5-2827-607A-CFF2-04471A9A18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/>
          <a:srcRect/>
          <a:stretch/>
        </p:blipFill>
        <p:spPr bwMode="auto">
          <a:xfrm>
            <a:off x="0" y="43434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9231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4D4D4D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378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096" indent="-165096" algn="l" rtl="0" eaLnBrk="0" fontAlgn="base" hangingPunct="0">
        <a:spcBef>
          <a:spcPct val="25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350" dirty="0">
          <a:solidFill>
            <a:srgbClr val="4D4D4D"/>
          </a:solidFill>
          <a:latin typeface="+mn-lt"/>
          <a:ea typeface="+mn-ea"/>
          <a:cs typeface="+mn-cs"/>
        </a:defRPr>
      </a:lvl1pPr>
      <a:lvl2pPr marL="344480" indent="-179384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80000"/>
        <a:buFont typeface="Courier New" panose="02070309020205020404" pitchFamily="49" charset="0"/>
        <a:buChar char="o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2pPr>
      <a:lvl3pPr marL="509576" indent="-165096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3pPr>
      <a:lvl4pPr marL="688958" indent="-179384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80000"/>
        <a:buFont typeface="Courier New" panose="02070309020205020404" pitchFamily="49" charset="0"/>
        <a:buChar char="o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4pPr>
      <a:lvl5pPr marL="854054" indent="-165096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200" dirty="0">
          <a:solidFill>
            <a:srgbClr val="4D4D4D"/>
          </a:solidFill>
          <a:latin typeface="+mn-lt"/>
          <a:ea typeface="+mn-ea"/>
          <a:cs typeface="+mn-cs"/>
        </a:defRPr>
      </a:lvl5pPr>
      <a:lvl6pPr marL="1141385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573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761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2950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3FDD34-FC26-D431-5587-948CBFC77B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/>
          <a:srcRect/>
          <a:stretch/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3">
            <a:extLst>
              <a:ext uri="{FF2B5EF4-FFF2-40B4-BE49-F238E27FC236}">
                <a16:creationId xmlns:a16="http://schemas.microsoft.com/office/drawing/2014/main" id="{E984235D-35C3-7FCF-91E1-5EE9A62105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727710" y="1967707"/>
            <a:ext cx="7688580" cy="10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FC725521-C040-B030-1AD0-3709D8D3E4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black">
          <a:xfrm>
            <a:off x="727710" y="1252189"/>
            <a:ext cx="7688580" cy="46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46491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378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096" indent="-165096" algn="l" rtl="0" eaLnBrk="0" fontAlgn="base" hangingPunct="0">
        <a:spcBef>
          <a:spcPct val="25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350" dirty="0">
          <a:solidFill>
            <a:schemeClr val="tx1"/>
          </a:solidFill>
          <a:latin typeface="+mn-lt"/>
          <a:ea typeface="+mn-ea"/>
          <a:cs typeface="+mn-cs"/>
        </a:defRPr>
      </a:lvl1pPr>
      <a:lvl2pPr marL="344480" indent="-179384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80000"/>
        <a:buFont typeface="Courier New" panose="02070309020205020404" pitchFamily="49" charset="0"/>
        <a:buChar char="o"/>
        <a:defRPr lang="en-US" sz="1200" dirty="0">
          <a:solidFill>
            <a:schemeClr val="tx1"/>
          </a:solidFill>
          <a:latin typeface="+mn-lt"/>
          <a:ea typeface="+mn-ea"/>
          <a:cs typeface="+mn-cs"/>
        </a:defRPr>
      </a:lvl2pPr>
      <a:lvl3pPr marL="509576" indent="-165096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200" dirty="0">
          <a:solidFill>
            <a:schemeClr val="tx1"/>
          </a:solidFill>
          <a:latin typeface="+mn-lt"/>
          <a:ea typeface="+mn-ea"/>
          <a:cs typeface="+mn-cs"/>
        </a:defRPr>
      </a:lvl3pPr>
      <a:lvl4pPr marL="688958" indent="-179384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80000"/>
        <a:buFont typeface="Courier New" panose="02070309020205020404" pitchFamily="49" charset="0"/>
        <a:buChar char="o"/>
        <a:defRPr lang="en-US" sz="1200" dirty="0">
          <a:solidFill>
            <a:schemeClr val="tx1"/>
          </a:solidFill>
          <a:latin typeface="+mn-lt"/>
          <a:ea typeface="+mn-ea"/>
          <a:cs typeface="+mn-cs"/>
        </a:defRPr>
      </a:lvl4pPr>
      <a:lvl5pPr marL="854054" indent="-165096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200" dirty="0">
          <a:solidFill>
            <a:schemeClr val="tx1"/>
          </a:solidFill>
          <a:latin typeface="+mn-lt"/>
          <a:ea typeface="+mn-ea"/>
          <a:cs typeface="+mn-cs"/>
        </a:defRPr>
      </a:lvl5pPr>
      <a:lvl6pPr marL="1141385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573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761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2950" indent="222245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2A46E6-DEEC-2841-973F-2EFA7548D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9735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E0290-5896-F84C-8A4A-7C2C01200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209250"/>
            <a:ext cx="7886700" cy="899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64E73D-B5BC-4D03-6C54-C7DC6F5877D6}"/>
              </a:ext>
            </a:extLst>
          </p:cNvPr>
          <p:cNvCxnSpPr>
            <a:cxnSpLocks/>
          </p:cNvCxnSpPr>
          <p:nvPr userDrawn="1"/>
        </p:nvCxnSpPr>
        <p:spPr>
          <a:xfrm>
            <a:off x="628650" y="4770120"/>
            <a:ext cx="61229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8324A0D-B88D-128B-4021-210605E3FF4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6751630" y="4397266"/>
            <a:ext cx="1866314" cy="66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3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lang="en-US" sz="3300" b="1" i="0" kern="1200" dirty="0">
          <a:solidFill>
            <a:srgbClr val="4D4D4D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Tx/>
        <a:buNone/>
        <a:defRPr sz="2100" kern="1200">
          <a:solidFill>
            <a:srgbClr val="4D4D4D"/>
          </a:solidFill>
          <a:latin typeface="Corbel" panose="020B0503020204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B9AA46-E27C-49B7-B52A-1D2CAB27054F}"/>
              </a:ext>
            </a:extLst>
          </p:cNvPr>
          <p:cNvSpPr/>
          <p:nvPr userDrawn="1"/>
        </p:nvSpPr>
        <p:spPr>
          <a:xfrm>
            <a:off x="0" y="0"/>
            <a:ext cx="257176" cy="10858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553" y="318155"/>
            <a:ext cx="7547372" cy="90272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553" y="1686498"/>
            <a:ext cx="7547372" cy="2636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7CF70C8-0AEC-4AD2-AD31-2A6E9D6584B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072431" y="3843244"/>
            <a:ext cx="3974684" cy="12547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0B6714-A342-46BB-9C49-060ABC6EF4F4}"/>
              </a:ext>
            </a:extLst>
          </p:cNvPr>
          <p:cNvSpPr/>
          <p:nvPr userDrawn="1"/>
        </p:nvSpPr>
        <p:spPr>
          <a:xfrm>
            <a:off x="809553" y="1289456"/>
            <a:ext cx="137160" cy="685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55809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bg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107000"/>
        </a:lnSpc>
        <a:spcBef>
          <a:spcPts val="375"/>
        </a:spcBef>
        <a:buClr>
          <a:srgbClr val="CA1237"/>
        </a:buClr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107000"/>
        </a:lnSpc>
        <a:spcBef>
          <a:spcPts val="375"/>
        </a:spcBef>
        <a:buClr>
          <a:srgbClr val="CA1237"/>
        </a:buClr>
        <a:buSzPct val="80000"/>
        <a:buFont typeface="Courier New" panose="02070309020205020404" pitchFamily="49" charset="0"/>
        <a:buChar char="o"/>
        <a:defRPr sz="1200" kern="1200">
          <a:solidFill>
            <a:schemeClr val="bg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107000"/>
        </a:lnSpc>
        <a:spcBef>
          <a:spcPts val="375"/>
        </a:spcBef>
        <a:buClr>
          <a:srgbClr val="CA1237"/>
        </a:buClr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107000"/>
        </a:lnSpc>
        <a:spcBef>
          <a:spcPts val="375"/>
        </a:spcBef>
        <a:buClr>
          <a:srgbClr val="CA1237"/>
        </a:buClr>
        <a:buSzPct val="80000"/>
        <a:buFont typeface="Courier New" panose="02070309020205020404" pitchFamily="49" charset="0"/>
        <a:buChar char="o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107000"/>
        </a:lnSpc>
        <a:spcBef>
          <a:spcPts val="375"/>
        </a:spcBef>
        <a:buClr>
          <a:srgbClr val="CA1237"/>
        </a:buClr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5760" userDrawn="1">
          <p15:clr>
            <a:srgbClr val="F26B43"/>
          </p15:clr>
        </p15:guide>
        <p15:guide id="3" pos="162" userDrawn="1">
          <p15:clr>
            <a:srgbClr val="F26B43"/>
          </p15:clr>
        </p15:guide>
        <p15:guide id="4" pos="504" userDrawn="1">
          <p15:clr>
            <a:srgbClr val="F26B43"/>
          </p15:clr>
        </p15:guide>
        <p15:guide id="5" pos="842" userDrawn="1">
          <p15:clr>
            <a:srgbClr val="F26B43"/>
          </p15:clr>
        </p15:guide>
        <p15:guide id="6" pos="1181" userDrawn="1">
          <p15:clr>
            <a:srgbClr val="F26B43"/>
          </p15:clr>
        </p15:guide>
        <p15:guide id="7" pos="1521" userDrawn="1">
          <p15:clr>
            <a:srgbClr val="F26B43"/>
          </p15:clr>
        </p15:guide>
        <p15:guide id="8" pos="1861" userDrawn="1">
          <p15:clr>
            <a:srgbClr val="F26B43"/>
          </p15:clr>
        </p15:guide>
        <p15:guide id="9" pos="2201" userDrawn="1">
          <p15:clr>
            <a:srgbClr val="F26B43"/>
          </p15:clr>
        </p15:guide>
        <p15:guide id="10" pos="2540" userDrawn="1">
          <p15:clr>
            <a:srgbClr val="F26B43"/>
          </p15:clr>
        </p15:guide>
        <p15:guide id="11" pos="2880" userDrawn="1">
          <p15:clr>
            <a:srgbClr val="F26B43"/>
          </p15:clr>
        </p15:guide>
        <p15:guide id="12" pos="3220" userDrawn="1">
          <p15:clr>
            <a:srgbClr val="F26B43"/>
          </p15:clr>
        </p15:guide>
        <p15:guide id="13" pos="3560" userDrawn="1">
          <p15:clr>
            <a:srgbClr val="F26B43"/>
          </p15:clr>
        </p15:guide>
        <p15:guide id="14" pos="3899" userDrawn="1">
          <p15:clr>
            <a:srgbClr val="F26B43"/>
          </p15:clr>
        </p15:guide>
        <p15:guide id="15" pos="4239" userDrawn="1">
          <p15:clr>
            <a:srgbClr val="F26B43"/>
          </p15:clr>
        </p15:guide>
        <p15:guide id="16" pos="4579" userDrawn="1">
          <p15:clr>
            <a:srgbClr val="F26B43"/>
          </p15:clr>
        </p15:guide>
        <p15:guide id="17" pos="4919" userDrawn="1">
          <p15:clr>
            <a:srgbClr val="F26B43"/>
          </p15:clr>
        </p15:guide>
        <p15:guide id="18" pos="5258" userDrawn="1">
          <p15:clr>
            <a:srgbClr val="F26B43"/>
          </p15:clr>
        </p15:guide>
        <p15:guide id="19" pos="5598" userDrawn="1">
          <p15:clr>
            <a:srgbClr val="F26B43"/>
          </p15:clr>
        </p15:guide>
        <p15:guide id="20" orient="horz" userDrawn="1">
          <p15:clr>
            <a:srgbClr val="F26B43"/>
          </p15:clr>
        </p15:guide>
        <p15:guide id="21" orient="horz" pos="3240" userDrawn="1">
          <p15:clr>
            <a:srgbClr val="F26B43"/>
          </p15:clr>
        </p15:guide>
        <p15:guide id="22" orient="horz" pos="162" userDrawn="1">
          <p15:clr>
            <a:srgbClr val="F26B43"/>
          </p15:clr>
        </p15:guide>
        <p15:guide id="23" orient="horz" pos="522" userDrawn="1">
          <p15:clr>
            <a:srgbClr val="F26B43"/>
          </p15:clr>
        </p15:guide>
        <p15:guide id="24" orient="horz" pos="891" userDrawn="1">
          <p15:clr>
            <a:srgbClr val="F26B43"/>
          </p15:clr>
        </p15:guide>
        <p15:guide id="25" orient="horz" pos="1256" userDrawn="1">
          <p15:clr>
            <a:srgbClr val="F26B43"/>
          </p15:clr>
        </p15:guide>
        <p15:guide id="26" orient="horz" pos="1620" userDrawn="1">
          <p15:clr>
            <a:srgbClr val="F26B43"/>
          </p15:clr>
        </p15:guide>
        <p15:guide id="27" orient="horz" pos="1985" userDrawn="1">
          <p15:clr>
            <a:srgbClr val="F26B43"/>
          </p15:clr>
        </p15:guide>
        <p15:guide id="28" orient="horz" pos="2349" userDrawn="1">
          <p15:clr>
            <a:srgbClr val="F26B43"/>
          </p15:clr>
        </p15:guide>
        <p15:guide id="29" orient="horz" pos="2714" userDrawn="1">
          <p15:clr>
            <a:srgbClr val="F26B43"/>
          </p15:clr>
        </p15:guide>
        <p15:guide id="30" orient="horz" pos="3078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63799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733365"/>
            <a:ext cx="7886700" cy="1970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4B4B7-F363-C248-D30E-4C225CE137C1}"/>
              </a:ext>
            </a:extLst>
          </p:cNvPr>
          <p:cNvSpPr/>
          <p:nvPr userDrawn="1"/>
        </p:nvSpPr>
        <p:spPr>
          <a:xfrm>
            <a:off x="0" y="5074920"/>
            <a:ext cx="9144000" cy="68580"/>
          </a:xfrm>
          <a:prstGeom prst="rect">
            <a:avLst/>
          </a:prstGeom>
          <a:blipFill dpi="0"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noFill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38475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rgbClr val="4D4D4D"/>
          </a:solidFill>
          <a:latin typeface="+mn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107000"/>
        </a:lnSpc>
        <a:spcBef>
          <a:spcPts val="375"/>
        </a:spcBef>
        <a:buClr>
          <a:srgbClr val="CA1237"/>
        </a:buClr>
        <a:buFont typeface="Arial" panose="020B0604020202020204" pitchFamily="34" charset="0"/>
        <a:buChar char="•"/>
        <a:defRPr sz="1350" kern="1200">
          <a:solidFill>
            <a:srgbClr val="4D4D4D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107000"/>
        </a:lnSpc>
        <a:spcBef>
          <a:spcPts val="375"/>
        </a:spcBef>
        <a:buClr>
          <a:srgbClr val="CA1237"/>
        </a:buClr>
        <a:buSzPct val="80000"/>
        <a:buFont typeface="Courier New" panose="02070309020205020404" pitchFamily="49" charset="0"/>
        <a:buChar char="o"/>
        <a:defRPr sz="1200" kern="1200">
          <a:solidFill>
            <a:srgbClr val="4D4D4D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107000"/>
        </a:lnSpc>
        <a:spcBef>
          <a:spcPts val="375"/>
        </a:spcBef>
        <a:buClr>
          <a:srgbClr val="CA1237"/>
        </a:buClr>
        <a:buFont typeface="Arial" panose="020B0604020202020204" pitchFamily="34" charset="0"/>
        <a:buChar char="•"/>
        <a:defRPr sz="1200" kern="1200">
          <a:solidFill>
            <a:srgbClr val="4D4D4D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107000"/>
        </a:lnSpc>
        <a:spcBef>
          <a:spcPts val="375"/>
        </a:spcBef>
        <a:buClr>
          <a:srgbClr val="CA1237"/>
        </a:buClr>
        <a:buSzPct val="80000"/>
        <a:buFont typeface="Courier New" panose="02070309020205020404" pitchFamily="49" charset="0"/>
        <a:buChar char="o"/>
        <a:defRPr sz="1200" kern="1200">
          <a:solidFill>
            <a:srgbClr val="4D4D4D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107000"/>
        </a:lnSpc>
        <a:spcBef>
          <a:spcPts val="375"/>
        </a:spcBef>
        <a:buClr>
          <a:srgbClr val="CA1237"/>
        </a:buClr>
        <a:buFont typeface="Arial" panose="020B0604020202020204" pitchFamily="34" charset="0"/>
        <a:buChar char="•"/>
        <a:defRPr sz="1200" kern="1200">
          <a:solidFill>
            <a:srgbClr val="4D4D4D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.medicine.wsu.edu/technology/digital-accessibility/powerpoin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wsu.edu/program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401F26D-9353-D8E4-92A3-C4BF9CD0A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9144000" cy="1359673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9DDC60-3651-D7C0-D483-CA5CA65D2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1315473"/>
            <a:ext cx="9144000" cy="3828027"/>
          </a:xfrm>
          <a:prstGeom prst="rect">
            <a:avLst/>
          </a:prstGeom>
          <a:gradFill flip="none" rotWithShape="1">
            <a:gsLst>
              <a:gs pos="0">
                <a:srgbClr val="68022F"/>
              </a:gs>
              <a:gs pos="73000">
                <a:srgbClr val="A60F32"/>
              </a:gs>
              <a:gs pos="25000">
                <a:srgbClr val="A60F32"/>
              </a:gs>
              <a:gs pos="100000">
                <a:srgbClr val="68022F"/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0E78FF-49CB-4806-6875-AC6383EFA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788" y="1315472"/>
            <a:ext cx="8936421" cy="3828027"/>
          </a:xfrm>
          <a:prstGeom prst="rect">
            <a:avLst/>
          </a:prstGeom>
          <a:gradFill flip="none" rotWithShape="1">
            <a:gsLst>
              <a:gs pos="0">
                <a:srgbClr val="68022F">
                  <a:alpha val="0"/>
                </a:srgbClr>
              </a:gs>
              <a:gs pos="73000">
                <a:srgbClr val="A60F32"/>
              </a:gs>
              <a:gs pos="25000">
                <a:srgbClr val="A60F32"/>
              </a:gs>
              <a:gs pos="99000">
                <a:srgbClr val="68022F">
                  <a:lumMod val="99688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9" name="Picture 18" descr="Washington State University Elson S Floyd College of Medicine logo.">
            <a:extLst>
              <a:ext uri="{FF2B5EF4-FFF2-40B4-BE49-F238E27FC236}">
                <a16:creationId xmlns:a16="http://schemas.microsoft.com/office/drawing/2014/main" id="{73C76C12-B720-785F-3F33-F906D4A034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66692" y="100795"/>
            <a:ext cx="3132793" cy="111388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119B3C-B961-F0B7-A0E1-4B3D40A3D9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9775" y="2330450"/>
            <a:ext cx="7586663" cy="9112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Title Slide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4E03A8-095F-CD5C-08B1-8E4D5BE8AC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| Speaker</a:t>
            </a:r>
          </a:p>
        </p:txBody>
      </p:sp>
    </p:spTree>
    <p:extLst>
      <p:ext uri="{BB962C8B-B14F-4D97-AF65-F5344CB8AC3E}">
        <p14:creationId xmlns:p14="http://schemas.microsoft.com/office/powerpoint/2010/main" val="3676337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6">
            <a:extLst>
              <a:ext uri="{FF2B5EF4-FFF2-40B4-BE49-F238E27FC236}">
                <a16:creationId xmlns:a16="http://schemas.microsoft.com/office/drawing/2014/main" id="{F21C5DD0-20BA-1C18-8DCD-29CC38900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05703" y="4754456"/>
            <a:ext cx="12777437" cy="212991"/>
          </a:xfrm>
          <a:custGeom>
            <a:avLst/>
            <a:gdLst/>
            <a:ahLst/>
            <a:cxnLst/>
            <a:rect l="l" t="t" r="r" b="b"/>
            <a:pathLst>
              <a:path w="20037425" h="334009">
                <a:moveTo>
                  <a:pt x="291287" y="4851"/>
                </a:moveTo>
                <a:lnTo>
                  <a:pt x="221119" y="4851"/>
                </a:lnTo>
                <a:lnTo>
                  <a:pt x="221119" y="196456"/>
                </a:lnTo>
                <a:lnTo>
                  <a:pt x="216344" y="227304"/>
                </a:lnTo>
                <a:lnTo>
                  <a:pt x="202069" y="251307"/>
                </a:lnTo>
                <a:lnTo>
                  <a:pt x="178460" y="266877"/>
                </a:lnTo>
                <a:lnTo>
                  <a:pt x="145656" y="272415"/>
                </a:lnTo>
                <a:lnTo>
                  <a:pt x="112750" y="266877"/>
                </a:lnTo>
                <a:lnTo>
                  <a:pt x="88976" y="251307"/>
                </a:lnTo>
                <a:lnTo>
                  <a:pt x="74536" y="227304"/>
                </a:lnTo>
                <a:lnTo>
                  <a:pt x="69672" y="196456"/>
                </a:lnTo>
                <a:lnTo>
                  <a:pt x="69672" y="4851"/>
                </a:lnTo>
                <a:lnTo>
                  <a:pt x="0" y="4851"/>
                </a:lnTo>
                <a:lnTo>
                  <a:pt x="0" y="198882"/>
                </a:lnTo>
                <a:lnTo>
                  <a:pt x="5715" y="243344"/>
                </a:lnTo>
                <a:lnTo>
                  <a:pt x="22987" y="280504"/>
                </a:lnTo>
                <a:lnTo>
                  <a:pt x="51943" y="308889"/>
                </a:lnTo>
                <a:lnTo>
                  <a:pt x="92786" y="327012"/>
                </a:lnTo>
                <a:lnTo>
                  <a:pt x="145656" y="333387"/>
                </a:lnTo>
                <a:lnTo>
                  <a:pt x="198513" y="327063"/>
                </a:lnTo>
                <a:lnTo>
                  <a:pt x="239344" y="309003"/>
                </a:lnTo>
                <a:lnTo>
                  <a:pt x="268312" y="280606"/>
                </a:lnTo>
                <a:lnTo>
                  <a:pt x="285572" y="243268"/>
                </a:lnTo>
                <a:lnTo>
                  <a:pt x="291287" y="198386"/>
                </a:lnTo>
                <a:lnTo>
                  <a:pt x="291287" y="4851"/>
                </a:lnTo>
                <a:close/>
              </a:path>
              <a:path w="20037425" h="334009">
                <a:moveTo>
                  <a:pt x="411111" y="171081"/>
                </a:moveTo>
                <a:lnTo>
                  <a:pt x="408660" y="158965"/>
                </a:lnTo>
                <a:lnTo>
                  <a:pt x="401967" y="149059"/>
                </a:lnTo>
                <a:lnTo>
                  <a:pt x="392049" y="142367"/>
                </a:lnTo>
                <a:lnTo>
                  <a:pt x="379933" y="139915"/>
                </a:lnTo>
                <a:lnTo>
                  <a:pt x="367817" y="142367"/>
                </a:lnTo>
                <a:lnTo>
                  <a:pt x="357911" y="149059"/>
                </a:lnTo>
                <a:lnTo>
                  <a:pt x="351218" y="158965"/>
                </a:lnTo>
                <a:lnTo>
                  <a:pt x="348767" y="171081"/>
                </a:lnTo>
                <a:lnTo>
                  <a:pt x="351218" y="183007"/>
                </a:lnTo>
                <a:lnTo>
                  <a:pt x="357911" y="192824"/>
                </a:lnTo>
                <a:lnTo>
                  <a:pt x="367817" y="199491"/>
                </a:lnTo>
                <a:lnTo>
                  <a:pt x="379933" y="201942"/>
                </a:lnTo>
                <a:lnTo>
                  <a:pt x="392049" y="199491"/>
                </a:lnTo>
                <a:lnTo>
                  <a:pt x="401967" y="192824"/>
                </a:lnTo>
                <a:lnTo>
                  <a:pt x="408660" y="183007"/>
                </a:lnTo>
                <a:lnTo>
                  <a:pt x="411111" y="171081"/>
                </a:lnTo>
                <a:close/>
              </a:path>
              <a:path w="20037425" h="334009">
                <a:moveTo>
                  <a:pt x="880262" y="4851"/>
                </a:moveTo>
                <a:lnTo>
                  <a:pt x="802843" y="4851"/>
                </a:lnTo>
                <a:lnTo>
                  <a:pt x="746709" y="238061"/>
                </a:lnTo>
                <a:lnTo>
                  <a:pt x="685749" y="4851"/>
                </a:lnTo>
                <a:lnTo>
                  <a:pt x="632040" y="4851"/>
                </a:lnTo>
                <a:lnTo>
                  <a:pt x="570585" y="238061"/>
                </a:lnTo>
                <a:lnTo>
                  <a:pt x="513981" y="4851"/>
                </a:lnTo>
                <a:lnTo>
                  <a:pt x="437032" y="4851"/>
                </a:lnTo>
                <a:lnTo>
                  <a:pt x="529450" y="327583"/>
                </a:lnTo>
                <a:lnTo>
                  <a:pt x="602526" y="327583"/>
                </a:lnTo>
                <a:lnTo>
                  <a:pt x="658647" y="105981"/>
                </a:lnTo>
                <a:lnTo>
                  <a:pt x="715264" y="327583"/>
                </a:lnTo>
                <a:lnTo>
                  <a:pt x="788314" y="327583"/>
                </a:lnTo>
                <a:lnTo>
                  <a:pt x="880262" y="4851"/>
                </a:lnTo>
                <a:close/>
              </a:path>
              <a:path w="20037425" h="334009">
                <a:moveTo>
                  <a:pt x="1132268" y="229857"/>
                </a:moveTo>
                <a:lnTo>
                  <a:pt x="1122006" y="186994"/>
                </a:lnTo>
                <a:lnTo>
                  <a:pt x="1095527" y="158889"/>
                </a:lnTo>
                <a:lnTo>
                  <a:pt x="1059332" y="141325"/>
                </a:lnTo>
                <a:lnTo>
                  <a:pt x="1019898" y="130111"/>
                </a:lnTo>
                <a:lnTo>
                  <a:pt x="983703" y="121018"/>
                </a:lnTo>
                <a:lnTo>
                  <a:pt x="957237" y="109867"/>
                </a:lnTo>
                <a:lnTo>
                  <a:pt x="946962" y="92417"/>
                </a:lnTo>
                <a:lnTo>
                  <a:pt x="949998" y="79197"/>
                </a:lnTo>
                <a:lnTo>
                  <a:pt x="958875" y="68961"/>
                </a:lnTo>
                <a:lnTo>
                  <a:pt x="973289" y="62357"/>
                </a:lnTo>
                <a:lnTo>
                  <a:pt x="992924" y="60020"/>
                </a:lnTo>
                <a:lnTo>
                  <a:pt x="1017790" y="62128"/>
                </a:lnTo>
                <a:lnTo>
                  <a:pt x="1042390" y="68592"/>
                </a:lnTo>
                <a:lnTo>
                  <a:pt x="1065733" y="79603"/>
                </a:lnTo>
                <a:lnTo>
                  <a:pt x="1086789" y="95326"/>
                </a:lnTo>
                <a:lnTo>
                  <a:pt x="1125016" y="45008"/>
                </a:lnTo>
                <a:lnTo>
                  <a:pt x="1099096" y="25527"/>
                </a:lnTo>
                <a:lnTo>
                  <a:pt x="1069378" y="11442"/>
                </a:lnTo>
                <a:lnTo>
                  <a:pt x="1036027" y="2882"/>
                </a:lnTo>
                <a:lnTo>
                  <a:pt x="999210" y="0"/>
                </a:lnTo>
                <a:lnTo>
                  <a:pt x="948042" y="7797"/>
                </a:lnTo>
                <a:lnTo>
                  <a:pt x="909523" y="28981"/>
                </a:lnTo>
                <a:lnTo>
                  <a:pt x="885240" y="60223"/>
                </a:lnTo>
                <a:lnTo>
                  <a:pt x="876795" y="98221"/>
                </a:lnTo>
                <a:lnTo>
                  <a:pt x="887095" y="141185"/>
                </a:lnTo>
                <a:lnTo>
                  <a:pt x="913638" y="168973"/>
                </a:lnTo>
                <a:lnTo>
                  <a:pt x="949934" y="186080"/>
                </a:lnTo>
                <a:lnTo>
                  <a:pt x="989482" y="197002"/>
                </a:lnTo>
                <a:lnTo>
                  <a:pt x="1025766" y="206222"/>
                </a:lnTo>
                <a:lnTo>
                  <a:pt x="1052309" y="218262"/>
                </a:lnTo>
                <a:lnTo>
                  <a:pt x="1062609" y="237578"/>
                </a:lnTo>
                <a:lnTo>
                  <a:pt x="1059141" y="250926"/>
                </a:lnTo>
                <a:lnTo>
                  <a:pt x="1048689" y="262369"/>
                </a:lnTo>
                <a:lnTo>
                  <a:pt x="1031163" y="270370"/>
                </a:lnTo>
                <a:lnTo>
                  <a:pt x="1006475" y="273380"/>
                </a:lnTo>
                <a:lnTo>
                  <a:pt x="974864" y="269913"/>
                </a:lnTo>
                <a:lnTo>
                  <a:pt x="947013" y="260502"/>
                </a:lnTo>
                <a:lnTo>
                  <a:pt x="923264" y="246646"/>
                </a:lnTo>
                <a:lnTo>
                  <a:pt x="903897" y="229857"/>
                </a:lnTo>
                <a:lnTo>
                  <a:pt x="866635" y="282105"/>
                </a:lnTo>
                <a:lnTo>
                  <a:pt x="891895" y="302971"/>
                </a:lnTo>
                <a:lnTo>
                  <a:pt x="922883" y="319163"/>
                </a:lnTo>
                <a:lnTo>
                  <a:pt x="959853" y="329653"/>
                </a:lnTo>
                <a:lnTo>
                  <a:pt x="1003084" y="333375"/>
                </a:lnTo>
                <a:lnTo>
                  <a:pt x="1060005" y="325501"/>
                </a:lnTo>
                <a:lnTo>
                  <a:pt x="1100340" y="303745"/>
                </a:lnTo>
                <a:lnTo>
                  <a:pt x="1124331" y="270929"/>
                </a:lnTo>
                <a:lnTo>
                  <a:pt x="1132268" y="229857"/>
                </a:lnTo>
                <a:close/>
              </a:path>
              <a:path w="20037425" h="334009">
                <a:moveTo>
                  <a:pt x="1445780" y="4851"/>
                </a:moveTo>
                <a:lnTo>
                  <a:pt x="1375613" y="4851"/>
                </a:lnTo>
                <a:lnTo>
                  <a:pt x="1375613" y="196456"/>
                </a:lnTo>
                <a:lnTo>
                  <a:pt x="1370825" y="227304"/>
                </a:lnTo>
                <a:lnTo>
                  <a:pt x="1356563" y="251307"/>
                </a:lnTo>
                <a:lnTo>
                  <a:pt x="1332953" y="266877"/>
                </a:lnTo>
                <a:lnTo>
                  <a:pt x="1300137" y="272415"/>
                </a:lnTo>
                <a:lnTo>
                  <a:pt x="1267231" y="266877"/>
                </a:lnTo>
                <a:lnTo>
                  <a:pt x="1243457" y="251307"/>
                </a:lnTo>
                <a:lnTo>
                  <a:pt x="1229017" y="227304"/>
                </a:lnTo>
                <a:lnTo>
                  <a:pt x="1224153" y="196456"/>
                </a:lnTo>
                <a:lnTo>
                  <a:pt x="1224153" y="4851"/>
                </a:lnTo>
                <a:lnTo>
                  <a:pt x="1154493" y="4851"/>
                </a:lnTo>
                <a:lnTo>
                  <a:pt x="1154493" y="198882"/>
                </a:lnTo>
                <a:lnTo>
                  <a:pt x="1160208" y="243344"/>
                </a:lnTo>
                <a:lnTo>
                  <a:pt x="1177467" y="280504"/>
                </a:lnTo>
                <a:lnTo>
                  <a:pt x="1206436" y="308889"/>
                </a:lnTo>
                <a:lnTo>
                  <a:pt x="1247267" y="327012"/>
                </a:lnTo>
                <a:lnTo>
                  <a:pt x="1300137" y="333387"/>
                </a:lnTo>
                <a:lnTo>
                  <a:pt x="1352994" y="327063"/>
                </a:lnTo>
                <a:lnTo>
                  <a:pt x="1393837" y="309003"/>
                </a:lnTo>
                <a:lnTo>
                  <a:pt x="1422806" y="280606"/>
                </a:lnTo>
                <a:lnTo>
                  <a:pt x="1440065" y="243268"/>
                </a:lnTo>
                <a:lnTo>
                  <a:pt x="1445780" y="198386"/>
                </a:lnTo>
                <a:lnTo>
                  <a:pt x="1445780" y="4851"/>
                </a:lnTo>
                <a:close/>
              </a:path>
              <a:path w="20037425" h="334009">
                <a:moveTo>
                  <a:pt x="1565592" y="171081"/>
                </a:moveTo>
                <a:lnTo>
                  <a:pt x="1563141" y="158965"/>
                </a:lnTo>
                <a:lnTo>
                  <a:pt x="1556448" y="149059"/>
                </a:lnTo>
                <a:lnTo>
                  <a:pt x="1546542" y="142367"/>
                </a:lnTo>
                <a:lnTo>
                  <a:pt x="1534426" y="139915"/>
                </a:lnTo>
                <a:lnTo>
                  <a:pt x="1522298" y="142367"/>
                </a:lnTo>
                <a:lnTo>
                  <a:pt x="1512392" y="149059"/>
                </a:lnTo>
                <a:lnTo>
                  <a:pt x="1505699" y="158965"/>
                </a:lnTo>
                <a:lnTo>
                  <a:pt x="1503248" y="171081"/>
                </a:lnTo>
                <a:lnTo>
                  <a:pt x="1505699" y="183007"/>
                </a:lnTo>
                <a:lnTo>
                  <a:pt x="1512392" y="192824"/>
                </a:lnTo>
                <a:lnTo>
                  <a:pt x="1522298" y="199491"/>
                </a:lnTo>
                <a:lnTo>
                  <a:pt x="1534426" y="201942"/>
                </a:lnTo>
                <a:lnTo>
                  <a:pt x="1546542" y="199491"/>
                </a:lnTo>
                <a:lnTo>
                  <a:pt x="1556448" y="192824"/>
                </a:lnTo>
                <a:lnTo>
                  <a:pt x="1563141" y="183007"/>
                </a:lnTo>
                <a:lnTo>
                  <a:pt x="1565592" y="171081"/>
                </a:lnTo>
                <a:close/>
              </a:path>
              <a:path w="20037425" h="334009">
                <a:moveTo>
                  <a:pt x="2034743" y="4851"/>
                </a:moveTo>
                <a:lnTo>
                  <a:pt x="1957324" y="4851"/>
                </a:lnTo>
                <a:lnTo>
                  <a:pt x="1901202" y="238061"/>
                </a:lnTo>
                <a:lnTo>
                  <a:pt x="1840230" y="4851"/>
                </a:lnTo>
                <a:lnTo>
                  <a:pt x="1786521" y="4851"/>
                </a:lnTo>
                <a:lnTo>
                  <a:pt x="1725066" y="238061"/>
                </a:lnTo>
                <a:lnTo>
                  <a:pt x="1668462" y="4851"/>
                </a:lnTo>
                <a:lnTo>
                  <a:pt x="1591525" y="4851"/>
                </a:lnTo>
                <a:lnTo>
                  <a:pt x="1683931" y="327583"/>
                </a:lnTo>
                <a:lnTo>
                  <a:pt x="1757006" y="327583"/>
                </a:lnTo>
                <a:lnTo>
                  <a:pt x="1813128" y="105981"/>
                </a:lnTo>
                <a:lnTo>
                  <a:pt x="1869744" y="327583"/>
                </a:lnTo>
                <a:lnTo>
                  <a:pt x="1942795" y="327583"/>
                </a:lnTo>
                <a:lnTo>
                  <a:pt x="2034743" y="4851"/>
                </a:lnTo>
                <a:close/>
              </a:path>
              <a:path w="20037425" h="334009">
                <a:moveTo>
                  <a:pt x="2286762" y="229857"/>
                </a:moveTo>
                <a:lnTo>
                  <a:pt x="2276500" y="186994"/>
                </a:lnTo>
                <a:lnTo>
                  <a:pt x="2250021" y="158889"/>
                </a:lnTo>
                <a:lnTo>
                  <a:pt x="2213826" y="141325"/>
                </a:lnTo>
                <a:lnTo>
                  <a:pt x="2174379" y="130111"/>
                </a:lnTo>
                <a:lnTo>
                  <a:pt x="2138184" y="121018"/>
                </a:lnTo>
                <a:lnTo>
                  <a:pt x="2111718" y="109867"/>
                </a:lnTo>
                <a:lnTo>
                  <a:pt x="2101443" y="92417"/>
                </a:lnTo>
                <a:lnTo>
                  <a:pt x="2104478" y="79197"/>
                </a:lnTo>
                <a:lnTo>
                  <a:pt x="2113356" y="68961"/>
                </a:lnTo>
                <a:lnTo>
                  <a:pt x="2127783" y="62357"/>
                </a:lnTo>
                <a:lnTo>
                  <a:pt x="2147417" y="60020"/>
                </a:lnTo>
                <a:lnTo>
                  <a:pt x="2172284" y="62128"/>
                </a:lnTo>
                <a:lnTo>
                  <a:pt x="2196884" y="68592"/>
                </a:lnTo>
                <a:lnTo>
                  <a:pt x="2220214" y="79603"/>
                </a:lnTo>
                <a:lnTo>
                  <a:pt x="2241270" y="95326"/>
                </a:lnTo>
                <a:lnTo>
                  <a:pt x="2279510" y="45008"/>
                </a:lnTo>
                <a:lnTo>
                  <a:pt x="2253589" y="25527"/>
                </a:lnTo>
                <a:lnTo>
                  <a:pt x="2223871" y="11442"/>
                </a:lnTo>
                <a:lnTo>
                  <a:pt x="2190508" y="2882"/>
                </a:lnTo>
                <a:lnTo>
                  <a:pt x="2153691" y="0"/>
                </a:lnTo>
                <a:lnTo>
                  <a:pt x="2102523" y="7797"/>
                </a:lnTo>
                <a:lnTo>
                  <a:pt x="2064004" y="28981"/>
                </a:lnTo>
                <a:lnTo>
                  <a:pt x="2039734" y="60223"/>
                </a:lnTo>
                <a:lnTo>
                  <a:pt x="2031276" y="98221"/>
                </a:lnTo>
                <a:lnTo>
                  <a:pt x="2041575" y="141185"/>
                </a:lnTo>
                <a:lnTo>
                  <a:pt x="2068118" y="168973"/>
                </a:lnTo>
                <a:lnTo>
                  <a:pt x="2104415" y="186080"/>
                </a:lnTo>
                <a:lnTo>
                  <a:pt x="2143963" y="197002"/>
                </a:lnTo>
                <a:lnTo>
                  <a:pt x="2180247" y="206222"/>
                </a:lnTo>
                <a:lnTo>
                  <a:pt x="2206790" y="218262"/>
                </a:lnTo>
                <a:lnTo>
                  <a:pt x="2217089" y="237578"/>
                </a:lnTo>
                <a:lnTo>
                  <a:pt x="2213622" y="250926"/>
                </a:lnTo>
                <a:lnTo>
                  <a:pt x="2203183" y="262369"/>
                </a:lnTo>
                <a:lnTo>
                  <a:pt x="2185657" y="270370"/>
                </a:lnTo>
                <a:lnTo>
                  <a:pt x="2160968" y="273380"/>
                </a:lnTo>
                <a:lnTo>
                  <a:pt x="2129358" y="269913"/>
                </a:lnTo>
                <a:lnTo>
                  <a:pt x="2101507" y="260502"/>
                </a:lnTo>
                <a:lnTo>
                  <a:pt x="2077745" y="246646"/>
                </a:lnTo>
                <a:lnTo>
                  <a:pt x="2058377" y="229857"/>
                </a:lnTo>
                <a:lnTo>
                  <a:pt x="2021128" y="282105"/>
                </a:lnTo>
                <a:lnTo>
                  <a:pt x="2046389" y="302971"/>
                </a:lnTo>
                <a:lnTo>
                  <a:pt x="2077364" y="319163"/>
                </a:lnTo>
                <a:lnTo>
                  <a:pt x="2114334" y="329653"/>
                </a:lnTo>
                <a:lnTo>
                  <a:pt x="2157577" y="333375"/>
                </a:lnTo>
                <a:lnTo>
                  <a:pt x="2214499" y="325501"/>
                </a:lnTo>
                <a:lnTo>
                  <a:pt x="2254821" y="303745"/>
                </a:lnTo>
                <a:lnTo>
                  <a:pt x="2278824" y="270929"/>
                </a:lnTo>
                <a:lnTo>
                  <a:pt x="2286762" y="229857"/>
                </a:lnTo>
                <a:close/>
              </a:path>
              <a:path w="20037425" h="334009">
                <a:moveTo>
                  <a:pt x="2600261" y="4851"/>
                </a:moveTo>
                <a:lnTo>
                  <a:pt x="2530094" y="4851"/>
                </a:lnTo>
                <a:lnTo>
                  <a:pt x="2530094" y="196456"/>
                </a:lnTo>
                <a:lnTo>
                  <a:pt x="2525318" y="227304"/>
                </a:lnTo>
                <a:lnTo>
                  <a:pt x="2511044" y="251307"/>
                </a:lnTo>
                <a:lnTo>
                  <a:pt x="2487447" y="266877"/>
                </a:lnTo>
                <a:lnTo>
                  <a:pt x="2454630" y="272415"/>
                </a:lnTo>
                <a:lnTo>
                  <a:pt x="2421725" y="266877"/>
                </a:lnTo>
                <a:lnTo>
                  <a:pt x="2397950" y="251307"/>
                </a:lnTo>
                <a:lnTo>
                  <a:pt x="2383510" y="227304"/>
                </a:lnTo>
                <a:lnTo>
                  <a:pt x="2378646" y="196456"/>
                </a:lnTo>
                <a:lnTo>
                  <a:pt x="2378646" y="4851"/>
                </a:lnTo>
                <a:lnTo>
                  <a:pt x="2308974" y="4851"/>
                </a:lnTo>
                <a:lnTo>
                  <a:pt x="2308974" y="198882"/>
                </a:lnTo>
                <a:lnTo>
                  <a:pt x="2314689" y="243344"/>
                </a:lnTo>
                <a:lnTo>
                  <a:pt x="2331961" y="280504"/>
                </a:lnTo>
                <a:lnTo>
                  <a:pt x="2360917" y="308889"/>
                </a:lnTo>
                <a:lnTo>
                  <a:pt x="2401760" y="327012"/>
                </a:lnTo>
                <a:lnTo>
                  <a:pt x="2454630" y="333387"/>
                </a:lnTo>
                <a:lnTo>
                  <a:pt x="2507488" y="327063"/>
                </a:lnTo>
                <a:lnTo>
                  <a:pt x="2548318" y="309003"/>
                </a:lnTo>
                <a:lnTo>
                  <a:pt x="2577287" y="280606"/>
                </a:lnTo>
                <a:lnTo>
                  <a:pt x="2594546" y="243268"/>
                </a:lnTo>
                <a:lnTo>
                  <a:pt x="2600261" y="198386"/>
                </a:lnTo>
                <a:lnTo>
                  <a:pt x="2600261" y="4851"/>
                </a:lnTo>
                <a:close/>
              </a:path>
              <a:path w="20037425" h="334009">
                <a:moveTo>
                  <a:pt x="2720086" y="171081"/>
                </a:moveTo>
                <a:lnTo>
                  <a:pt x="2717635" y="158965"/>
                </a:lnTo>
                <a:lnTo>
                  <a:pt x="2710942" y="149059"/>
                </a:lnTo>
                <a:lnTo>
                  <a:pt x="2701023" y="142367"/>
                </a:lnTo>
                <a:lnTo>
                  <a:pt x="2688920" y="139915"/>
                </a:lnTo>
                <a:lnTo>
                  <a:pt x="2676791" y="142367"/>
                </a:lnTo>
                <a:lnTo>
                  <a:pt x="2666885" y="149059"/>
                </a:lnTo>
                <a:lnTo>
                  <a:pt x="2660192" y="158965"/>
                </a:lnTo>
                <a:lnTo>
                  <a:pt x="2657741" y="171081"/>
                </a:lnTo>
                <a:lnTo>
                  <a:pt x="2660192" y="183007"/>
                </a:lnTo>
                <a:lnTo>
                  <a:pt x="2666885" y="192824"/>
                </a:lnTo>
                <a:lnTo>
                  <a:pt x="2676791" y="199491"/>
                </a:lnTo>
                <a:lnTo>
                  <a:pt x="2688920" y="201942"/>
                </a:lnTo>
                <a:lnTo>
                  <a:pt x="2701023" y="199491"/>
                </a:lnTo>
                <a:lnTo>
                  <a:pt x="2710942" y="192824"/>
                </a:lnTo>
                <a:lnTo>
                  <a:pt x="2717635" y="183007"/>
                </a:lnTo>
                <a:lnTo>
                  <a:pt x="2720086" y="171081"/>
                </a:lnTo>
                <a:close/>
              </a:path>
              <a:path w="20037425" h="334009">
                <a:moveTo>
                  <a:pt x="3189236" y="4851"/>
                </a:moveTo>
                <a:lnTo>
                  <a:pt x="3111817" y="4851"/>
                </a:lnTo>
                <a:lnTo>
                  <a:pt x="3055683" y="238061"/>
                </a:lnTo>
                <a:lnTo>
                  <a:pt x="2994723" y="4851"/>
                </a:lnTo>
                <a:lnTo>
                  <a:pt x="2941015" y="4851"/>
                </a:lnTo>
                <a:lnTo>
                  <a:pt x="2879560" y="238061"/>
                </a:lnTo>
                <a:lnTo>
                  <a:pt x="2822956" y="4851"/>
                </a:lnTo>
                <a:lnTo>
                  <a:pt x="2746006" y="4851"/>
                </a:lnTo>
                <a:lnTo>
                  <a:pt x="2838424" y="327583"/>
                </a:lnTo>
                <a:lnTo>
                  <a:pt x="2911500" y="327583"/>
                </a:lnTo>
                <a:lnTo>
                  <a:pt x="2967621" y="105981"/>
                </a:lnTo>
                <a:lnTo>
                  <a:pt x="3024238" y="327583"/>
                </a:lnTo>
                <a:lnTo>
                  <a:pt x="3097288" y="327583"/>
                </a:lnTo>
                <a:lnTo>
                  <a:pt x="3189236" y="4851"/>
                </a:lnTo>
                <a:close/>
              </a:path>
              <a:path w="20037425" h="334009">
                <a:moveTo>
                  <a:pt x="3441242" y="229857"/>
                </a:moveTo>
                <a:lnTo>
                  <a:pt x="3430981" y="186994"/>
                </a:lnTo>
                <a:lnTo>
                  <a:pt x="3404501" y="158889"/>
                </a:lnTo>
                <a:lnTo>
                  <a:pt x="3368306" y="141325"/>
                </a:lnTo>
                <a:lnTo>
                  <a:pt x="3328873" y="130111"/>
                </a:lnTo>
                <a:lnTo>
                  <a:pt x="3292678" y="121018"/>
                </a:lnTo>
                <a:lnTo>
                  <a:pt x="3266211" y="109867"/>
                </a:lnTo>
                <a:lnTo>
                  <a:pt x="3255937" y="92417"/>
                </a:lnTo>
                <a:lnTo>
                  <a:pt x="3258972" y="79197"/>
                </a:lnTo>
                <a:lnTo>
                  <a:pt x="3267849" y="68961"/>
                </a:lnTo>
                <a:lnTo>
                  <a:pt x="3282264" y="62357"/>
                </a:lnTo>
                <a:lnTo>
                  <a:pt x="3301898" y="60020"/>
                </a:lnTo>
                <a:lnTo>
                  <a:pt x="3326765" y="62128"/>
                </a:lnTo>
                <a:lnTo>
                  <a:pt x="3351365" y="68592"/>
                </a:lnTo>
                <a:lnTo>
                  <a:pt x="3374707" y="79603"/>
                </a:lnTo>
                <a:lnTo>
                  <a:pt x="3395764" y="95326"/>
                </a:lnTo>
                <a:lnTo>
                  <a:pt x="3433991" y="45008"/>
                </a:lnTo>
                <a:lnTo>
                  <a:pt x="3408083" y="25527"/>
                </a:lnTo>
                <a:lnTo>
                  <a:pt x="3378352" y="11442"/>
                </a:lnTo>
                <a:lnTo>
                  <a:pt x="3345002" y="2882"/>
                </a:lnTo>
                <a:lnTo>
                  <a:pt x="3308185" y="0"/>
                </a:lnTo>
                <a:lnTo>
                  <a:pt x="3257016" y="7797"/>
                </a:lnTo>
                <a:lnTo>
                  <a:pt x="3218497" y="28981"/>
                </a:lnTo>
                <a:lnTo>
                  <a:pt x="3194227" y="60223"/>
                </a:lnTo>
                <a:lnTo>
                  <a:pt x="3185769" y="98221"/>
                </a:lnTo>
                <a:lnTo>
                  <a:pt x="3196069" y="141185"/>
                </a:lnTo>
                <a:lnTo>
                  <a:pt x="3222612" y="168973"/>
                </a:lnTo>
                <a:lnTo>
                  <a:pt x="3258909" y="186080"/>
                </a:lnTo>
                <a:lnTo>
                  <a:pt x="3298456" y="197002"/>
                </a:lnTo>
                <a:lnTo>
                  <a:pt x="3334740" y="206222"/>
                </a:lnTo>
                <a:lnTo>
                  <a:pt x="3361283" y="218262"/>
                </a:lnTo>
                <a:lnTo>
                  <a:pt x="3371583" y="237578"/>
                </a:lnTo>
                <a:lnTo>
                  <a:pt x="3368116" y="250926"/>
                </a:lnTo>
                <a:lnTo>
                  <a:pt x="3357664" y="262369"/>
                </a:lnTo>
                <a:lnTo>
                  <a:pt x="3340138" y="270370"/>
                </a:lnTo>
                <a:lnTo>
                  <a:pt x="3315449" y="273380"/>
                </a:lnTo>
                <a:lnTo>
                  <a:pt x="3283839" y="269913"/>
                </a:lnTo>
                <a:lnTo>
                  <a:pt x="3255988" y="260502"/>
                </a:lnTo>
                <a:lnTo>
                  <a:pt x="3232239" y="246646"/>
                </a:lnTo>
                <a:lnTo>
                  <a:pt x="3212871" y="229857"/>
                </a:lnTo>
                <a:lnTo>
                  <a:pt x="3175609" y="282105"/>
                </a:lnTo>
                <a:lnTo>
                  <a:pt x="3200870" y="302971"/>
                </a:lnTo>
                <a:lnTo>
                  <a:pt x="3231858" y="319163"/>
                </a:lnTo>
                <a:lnTo>
                  <a:pt x="3268827" y="329653"/>
                </a:lnTo>
                <a:lnTo>
                  <a:pt x="3312058" y="333375"/>
                </a:lnTo>
                <a:lnTo>
                  <a:pt x="3368979" y="325501"/>
                </a:lnTo>
                <a:lnTo>
                  <a:pt x="3409315" y="303745"/>
                </a:lnTo>
                <a:lnTo>
                  <a:pt x="3433305" y="270929"/>
                </a:lnTo>
                <a:lnTo>
                  <a:pt x="3441242" y="229857"/>
                </a:lnTo>
                <a:close/>
              </a:path>
              <a:path w="20037425" h="334009">
                <a:moveTo>
                  <a:pt x="3754755" y="4851"/>
                </a:moveTo>
                <a:lnTo>
                  <a:pt x="3684587" y="4851"/>
                </a:lnTo>
                <a:lnTo>
                  <a:pt x="3684587" y="196456"/>
                </a:lnTo>
                <a:lnTo>
                  <a:pt x="3679799" y="227304"/>
                </a:lnTo>
                <a:lnTo>
                  <a:pt x="3665537" y="251307"/>
                </a:lnTo>
                <a:lnTo>
                  <a:pt x="3641928" y="266877"/>
                </a:lnTo>
                <a:lnTo>
                  <a:pt x="3609111" y="272415"/>
                </a:lnTo>
                <a:lnTo>
                  <a:pt x="3576205" y="266877"/>
                </a:lnTo>
                <a:lnTo>
                  <a:pt x="3552431" y="251307"/>
                </a:lnTo>
                <a:lnTo>
                  <a:pt x="3537991" y="227304"/>
                </a:lnTo>
                <a:lnTo>
                  <a:pt x="3533127" y="196456"/>
                </a:lnTo>
                <a:lnTo>
                  <a:pt x="3533127" y="4851"/>
                </a:lnTo>
                <a:lnTo>
                  <a:pt x="3463467" y="4851"/>
                </a:lnTo>
                <a:lnTo>
                  <a:pt x="3463467" y="198882"/>
                </a:lnTo>
                <a:lnTo>
                  <a:pt x="3469182" y="243344"/>
                </a:lnTo>
                <a:lnTo>
                  <a:pt x="3486442" y="280504"/>
                </a:lnTo>
                <a:lnTo>
                  <a:pt x="3515410" y="308889"/>
                </a:lnTo>
                <a:lnTo>
                  <a:pt x="3556241" y="327012"/>
                </a:lnTo>
                <a:lnTo>
                  <a:pt x="3609111" y="333387"/>
                </a:lnTo>
                <a:lnTo>
                  <a:pt x="3661968" y="327063"/>
                </a:lnTo>
                <a:lnTo>
                  <a:pt x="3702812" y="309003"/>
                </a:lnTo>
                <a:lnTo>
                  <a:pt x="3731780" y="280606"/>
                </a:lnTo>
                <a:lnTo>
                  <a:pt x="3749040" y="243268"/>
                </a:lnTo>
                <a:lnTo>
                  <a:pt x="3754755" y="198386"/>
                </a:lnTo>
                <a:lnTo>
                  <a:pt x="3754755" y="4851"/>
                </a:lnTo>
                <a:close/>
              </a:path>
              <a:path w="20037425" h="334009">
                <a:moveTo>
                  <a:pt x="3874566" y="171081"/>
                </a:moveTo>
                <a:lnTo>
                  <a:pt x="3872115" y="158965"/>
                </a:lnTo>
                <a:lnTo>
                  <a:pt x="3865422" y="149059"/>
                </a:lnTo>
                <a:lnTo>
                  <a:pt x="3855516" y="142367"/>
                </a:lnTo>
                <a:lnTo>
                  <a:pt x="3843401" y="139915"/>
                </a:lnTo>
                <a:lnTo>
                  <a:pt x="3831272" y="142367"/>
                </a:lnTo>
                <a:lnTo>
                  <a:pt x="3821366" y="149059"/>
                </a:lnTo>
                <a:lnTo>
                  <a:pt x="3814673" y="158965"/>
                </a:lnTo>
                <a:lnTo>
                  <a:pt x="3812222" y="171081"/>
                </a:lnTo>
                <a:lnTo>
                  <a:pt x="3814673" y="183007"/>
                </a:lnTo>
                <a:lnTo>
                  <a:pt x="3821366" y="192824"/>
                </a:lnTo>
                <a:lnTo>
                  <a:pt x="3831272" y="199491"/>
                </a:lnTo>
                <a:lnTo>
                  <a:pt x="3843401" y="201942"/>
                </a:lnTo>
                <a:lnTo>
                  <a:pt x="3855516" y="199491"/>
                </a:lnTo>
                <a:lnTo>
                  <a:pt x="3865422" y="192824"/>
                </a:lnTo>
                <a:lnTo>
                  <a:pt x="3872115" y="183007"/>
                </a:lnTo>
                <a:lnTo>
                  <a:pt x="3874566" y="171081"/>
                </a:lnTo>
                <a:close/>
              </a:path>
              <a:path w="20037425" h="334009">
                <a:moveTo>
                  <a:pt x="4343717" y="4851"/>
                </a:moveTo>
                <a:lnTo>
                  <a:pt x="4266298" y="4851"/>
                </a:lnTo>
                <a:lnTo>
                  <a:pt x="4210177" y="238061"/>
                </a:lnTo>
                <a:lnTo>
                  <a:pt x="4149204" y="4851"/>
                </a:lnTo>
                <a:lnTo>
                  <a:pt x="4095496" y="4851"/>
                </a:lnTo>
                <a:lnTo>
                  <a:pt x="4034040" y="238061"/>
                </a:lnTo>
                <a:lnTo>
                  <a:pt x="3977436" y="4851"/>
                </a:lnTo>
                <a:lnTo>
                  <a:pt x="3900500" y="4851"/>
                </a:lnTo>
                <a:lnTo>
                  <a:pt x="3992905" y="327583"/>
                </a:lnTo>
                <a:lnTo>
                  <a:pt x="4065981" y="327583"/>
                </a:lnTo>
                <a:lnTo>
                  <a:pt x="4122102" y="105981"/>
                </a:lnTo>
                <a:lnTo>
                  <a:pt x="4178719" y="327583"/>
                </a:lnTo>
                <a:lnTo>
                  <a:pt x="4251769" y="327583"/>
                </a:lnTo>
                <a:lnTo>
                  <a:pt x="4343717" y="4851"/>
                </a:lnTo>
                <a:close/>
              </a:path>
              <a:path w="20037425" h="334009">
                <a:moveTo>
                  <a:pt x="4595736" y="229857"/>
                </a:moveTo>
                <a:lnTo>
                  <a:pt x="4585474" y="186994"/>
                </a:lnTo>
                <a:lnTo>
                  <a:pt x="4558995" y="158889"/>
                </a:lnTo>
                <a:lnTo>
                  <a:pt x="4522800" y="141325"/>
                </a:lnTo>
                <a:lnTo>
                  <a:pt x="4483354" y="130111"/>
                </a:lnTo>
                <a:lnTo>
                  <a:pt x="4447159" y="121018"/>
                </a:lnTo>
                <a:lnTo>
                  <a:pt x="4420692" y="109867"/>
                </a:lnTo>
                <a:lnTo>
                  <a:pt x="4410418" y="92417"/>
                </a:lnTo>
                <a:lnTo>
                  <a:pt x="4413453" y="79197"/>
                </a:lnTo>
                <a:lnTo>
                  <a:pt x="4422343" y="68961"/>
                </a:lnTo>
                <a:lnTo>
                  <a:pt x="4436757" y="62357"/>
                </a:lnTo>
                <a:lnTo>
                  <a:pt x="4456392" y="60020"/>
                </a:lnTo>
                <a:lnTo>
                  <a:pt x="4481258" y="62128"/>
                </a:lnTo>
                <a:lnTo>
                  <a:pt x="4505858" y="68592"/>
                </a:lnTo>
                <a:lnTo>
                  <a:pt x="4529188" y="79603"/>
                </a:lnTo>
                <a:lnTo>
                  <a:pt x="4550257" y="95326"/>
                </a:lnTo>
                <a:lnTo>
                  <a:pt x="4588484" y="45008"/>
                </a:lnTo>
                <a:lnTo>
                  <a:pt x="4562564" y="25527"/>
                </a:lnTo>
                <a:lnTo>
                  <a:pt x="4532846" y="11442"/>
                </a:lnTo>
                <a:lnTo>
                  <a:pt x="4499483" y="2882"/>
                </a:lnTo>
                <a:lnTo>
                  <a:pt x="4462678" y="0"/>
                </a:lnTo>
                <a:lnTo>
                  <a:pt x="4411497" y="7797"/>
                </a:lnTo>
                <a:lnTo>
                  <a:pt x="4372978" y="28981"/>
                </a:lnTo>
                <a:lnTo>
                  <a:pt x="4348708" y="60223"/>
                </a:lnTo>
                <a:lnTo>
                  <a:pt x="4340263" y="98221"/>
                </a:lnTo>
                <a:lnTo>
                  <a:pt x="4350550" y="141185"/>
                </a:lnTo>
                <a:lnTo>
                  <a:pt x="4377093" y="168973"/>
                </a:lnTo>
                <a:lnTo>
                  <a:pt x="4413389" y="186080"/>
                </a:lnTo>
                <a:lnTo>
                  <a:pt x="4452937" y="197002"/>
                </a:lnTo>
                <a:lnTo>
                  <a:pt x="4489221" y="206222"/>
                </a:lnTo>
                <a:lnTo>
                  <a:pt x="4515777" y="218262"/>
                </a:lnTo>
                <a:lnTo>
                  <a:pt x="4526064" y="237578"/>
                </a:lnTo>
                <a:lnTo>
                  <a:pt x="4522597" y="250926"/>
                </a:lnTo>
                <a:lnTo>
                  <a:pt x="4512157" y="262369"/>
                </a:lnTo>
                <a:lnTo>
                  <a:pt x="4494619" y="270370"/>
                </a:lnTo>
                <a:lnTo>
                  <a:pt x="4469930" y="273380"/>
                </a:lnTo>
                <a:lnTo>
                  <a:pt x="4438320" y="269913"/>
                </a:lnTo>
                <a:lnTo>
                  <a:pt x="4410481" y="260502"/>
                </a:lnTo>
                <a:lnTo>
                  <a:pt x="4386719" y="246646"/>
                </a:lnTo>
                <a:lnTo>
                  <a:pt x="4367352" y="229857"/>
                </a:lnTo>
                <a:lnTo>
                  <a:pt x="4330103" y="282105"/>
                </a:lnTo>
                <a:lnTo>
                  <a:pt x="4355363" y="302971"/>
                </a:lnTo>
                <a:lnTo>
                  <a:pt x="4386338" y="319163"/>
                </a:lnTo>
                <a:lnTo>
                  <a:pt x="4423321" y="329653"/>
                </a:lnTo>
                <a:lnTo>
                  <a:pt x="4466552" y="333375"/>
                </a:lnTo>
                <a:lnTo>
                  <a:pt x="4523473" y="325501"/>
                </a:lnTo>
                <a:lnTo>
                  <a:pt x="4563808" y="303745"/>
                </a:lnTo>
                <a:lnTo>
                  <a:pt x="4587799" y="270929"/>
                </a:lnTo>
                <a:lnTo>
                  <a:pt x="4595736" y="229857"/>
                </a:lnTo>
                <a:close/>
              </a:path>
              <a:path w="20037425" h="334009">
                <a:moveTo>
                  <a:pt x="4909236" y="4851"/>
                </a:moveTo>
                <a:lnTo>
                  <a:pt x="4839081" y="4851"/>
                </a:lnTo>
                <a:lnTo>
                  <a:pt x="4839081" y="196456"/>
                </a:lnTo>
                <a:lnTo>
                  <a:pt x="4834293" y="227304"/>
                </a:lnTo>
                <a:lnTo>
                  <a:pt x="4820018" y="251307"/>
                </a:lnTo>
                <a:lnTo>
                  <a:pt x="4796421" y="266877"/>
                </a:lnTo>
                <a:lnTo>
                  <a:pt x="4763605" y="272415"/>
                </a:lnTo>
                <a:lnTo>
                  <a:pt x="4730699" y="266877"/>
                </a:lnTo>
                <a:lnTo>
                  <a:pt x="4706925" y="251307"/>
                </a:lnTo>
                <a:lnTo>
                  <a:pt x="4692485" y="227304"/>
                </a:lnTo>
                <a:lnTo>
                  <a:pt x="4687621" y="196456"/>
                </a:lnTo>
                <a:lnTo>
                  <a:pt x="4687621" y="4851"/>
                </a:lnTo>
                <a:lnTo>
                  <a:pt x="4617948" y="4851"/>
                </a:lnTo>
                <a:lnTo>
                  <a:pt x="4617948" y="198882"/>
                </a:lnTo>
                <a:lnTo>
                  <a:pt x="4623663" y="243344"/>
                </a:lnTo>
                <a:lnTo>
                  <a:pt x="4640935" y="280504"/>
                </a:lnTo>
                <a:lnTo>
                  <a:pt x="4669891" y="308889"/>
                </a:lnTo>
                <a:lnTo>
                  <a:pt x="4710735" y="327012"/>
                </a:lnTo>
                <a:lnTo>
                  <a:pt x="4763605" y="333387"/>
                </a:lnTo>
                <a:lnTo>
                  <a:pt x="4816462" y="327063"/>
                </a:lnTo>
                <a:lnTo>
                  <a:pt x="4857293" y="309003"/>
                </a:lnTo>
                <a:lnTo>
                  <a:pt x="4886261" y="280606"/>
                </a:lnTo>
                <a:lnTo>
                  <a:pt x="4903521" y="243268"/>
                </a:lnTo>
                <a:lnTo>
                  <a:pt x="4909236" y="198386"/>
                </a:lnTo>
                <a:lnTo>
                  <a:pt x="4909236" y="4851"/>
                </a:lnTo>
                <a:close/>
              </a:path>
              <a:path w="20037425" h="334009">
                <a:moveTo>
                  <a:pt x="5029060" y="171081"/>
                </a:moveTo>
                <a:lnTo>
                  <a:pt x="5026609" y="158965"/>
                </a:lnTo>
                <a:lnTo>
                  <a:pt x="5019916" y="149059"/>
                </a:lnTo>
                <a:lnTo>
                  <a:pt x="5010010" y="142367"/>
                </a:lnTo>
                <a:lnTo>
                  <a:pt x="4997894" y="139915"/>
                </a:lnTo>
                <a:lnTo>
                  <a:pt x="4985766" y="142367"/>
                </a:lnTo>
                <a:lnTo>
                  <a:pt x="4975860" y="149059"/>
                </a:lnTo>
                <a:lnTo>
                  <a:pt x="4969167" y="158965"/>
                </a:lnTo>
                <a:lnTo>
                  <a:pt x="4966716" y="171081"/>
                </a:lnTo>
                <a:lnTo>
                  <a:pt x="4969167" y="183007"/>
                </a:lnTo>
                <a:lnTo>
                  <a:pt x="4975860" y="192824"/>
                </a:lnTo>
                <a:lnTo>
                  <a:pt x="4985766" y="199491"/>
                </a:lnTo>
                <a:lnTo>
                  <a:pt x="4997894" y="201942"/>
                </a:lnTo>
                <a:lnTo>
                  <a:pt x="5010010" y="199491"/>
                </a:lnTo>
                <a:lnTo>
                  <a:pt x="5019916" y="192824"/>
                </a:lnTo>
                <a:lnTo>
                  <a:pt x="5026609" y="183007"/>
                </a:lnTo>
                <a:lnTo>
                  <a:pt x="5029060" y="171081"/>
                </a:lnTo>
                <a:close/>
              </a:path>
              <a:path w="20037425" h="334009">
                <a:moveTo>
                  <a:pt x="5498211" y="4851"/>
                </a:moveTo>
                <a:lnTo>
                  <a:pt x="5420792" y="4851"/>
                </a:lnTo>
                <a:lnTo>
                  <a:pt x="5364670" y="238061"/>
                </a:lnTo>
                <a:lnTo>
                  <a:pt x="5303698" y="4851"/>
                </a:lnTo>
                <a:lnTo>
                  <a:pt x="5249989" y="4851"/>
                </a:lnTo>
                <a:lnTo>
                  <a:pt x="5188534" y="238061"/>
                </a:lnTo>
                <a:lnTo>
                  <a:pt x="5131930" y="4851"/>
                </a:lnTo>
                <a:lnTo>
                  <a:pt x="5054993" y="4851"/>
                </a:lnTo>
                <a:lnTo>
                  <a:pt x="5147399" y="327583"/>
                </a:lnTo>
                <a:lnTo>
                  <a:pt x="5220474" y="327583"/>
                </a:lnTo>
                <a:lnTo>
                  <a:pt x="5276596" y="105981"/>
                </a:lnTo>
                <a:lnTo>
                  <a:pt x="5333212" y="327583"/>
                </a:lnTo>
                <a:lnTo>
                  <a:pt x="5406263" y="327583"/>
                </a:lnTo>
                <a:lnTo>
                  <a:pt x="5498211" y="4851"/>
                </a:lnTo>
                <a:close/>
              </a:path>
              <a:path w="20037425" h="334009">
                <a:moveTo>
                  <a:pt x="5750217" y="229857"/>
                </a:moveTo>
                <a:lnTo>
                  <a:pt x="5739955" y="186994"/>
                </a:lnTo>
                <a:lnTo>
                  <a:pt x="5713488" y="158889"/>
                </a:lnTo>
                <a:lnTo>
                  <a:pt x="5677281" y="141325"/>
                </a:lnTo>
                <a:lnTo>
                  <a:pt x="5637847" y="130111"/>
                </a:lnTo>
                <a:lnTo>
                  <a:pt x="5601652" y="121018"/>
                </a:lnTo>
                <a:lnTo>
                  <a:pt x="5575185" y="109867"/>
                </a:lnTo>
                <a:lnTo>
                  <a:pt x="5564911" y="92417"/>
                </a:lnTo>
                <a:lnTo>
                  <a:pt x="5567946" y="79197"/>
                </a:lnTo>
                <a:lnTo>
                  <a:pt x="5576824" y="68961"/>
                </a:lnTo>
                <a:lnTo>
                  <a:pt x="5591238" y="62357"/>
                </a:lnTo>
                <a:lnTo>
                  <a:pt x="5610872" y="60020"/>
                </a:lnTo>
                <a:lnTo>
                  <a:pt x="5635739" y="62128"/>
                </a:lnTo>
                <a:lnTo>
                  <a:pt x="5660339" y="68592"/>
                </a:lnTo>
                <a:lnTo>
                  <a:pt x="5683682" y="79603"/>
                </a:lnTo>
                <a:lnTo>
                  <a:pt x="5704738" y="95326"/>
                </a:lnTo>
                <a:lnTo>
                  <a:pt x="5742965" y="45008"/>
                </a:lnTo>
                <a:lnTo>
                  <a:pt x="5717057" y="25527"/>
                </a:lnTo>
                <a:lnTo>
                  <a:pt x="5687326" y="11442"/>
                </a:lnTo>
                <a:lnTo>
                  <a:pt x="5653976" y="2882"/>
                </a:lnTo>
                <a:lnTo>
                  <a:pt x="5617159" y="0"/>
                </a:lnTo>
                <a:lnTo>
                  <a:pt x="5565991" y="7797"/>
                </a:lnTo>
                <a:lnTo>
                  <a:pt x="5527472" y="28981"/>
                </a:lnTo>
                <a:lnTo>
                  <a:pt x="5503202" y="60223"/>
                </a:lnTo>
                <a:lnTo>
                  <a:pt x="5494756" y="98221"/>
                </a:lnTo>
                <a:lnTo>
                  <a:pt x="5505043" y="141185"/>
                </a:lnTo>
                <a:lnTo>
                  <a:pt x="5531586" y="168973"/>
                </a:lnTo>
                <a:lnTo>
                  <a:pt x="5567883" y="186080"/>
                </a:lnTo>
                <a:lnTo>
                  <a:pt x="5607431" y="197002"/>
                </a:lnTo>
                <a:lnTo>
                  <a:pt x="5643715" y="206222"/>
                </a:lnTo>
                <a:lnTo>
                  <a:pt x="5670258" y="218262"/>
                </a:lnTo>
                <a:lnTo>
                  <a:pt x="5680557" y="237578"/>
                </a:lnTo>
                <a:lnTo>
                  <a:pt x="5677090" y="250926"/>
                </a:lnTo>
                <a:lnTo>
                  <a:pt x="5666638" y="262369"/>
                </a:lnTo>
                <a:lnTo>
                  <a:pt x="5649112" y="270370"/>
                </a:lnTo>
                <a:lnTo>
                  <a:pt x="5624423" y="273380"/>
                </a:lnTo>
                <a:lnTo>
                  <a:pt x="5592813" y="269913"/>
                </a:lnTo>
                <a:lnTo>
                  <a:pt x="5564962" y="260502"/>
                </a:lnTo>
                <a:lnTo>
                  <a:pt x="5541213" y="246646"/>
                </a:lnTo>
                <a:lnTo>
                  <a:pt x="5521845" y="229857"/>
                </a:lnTo>
                <a:lnTo>
                  <a:pt x="5484584" y="282105"/>
                </a:lnTo>
                <a:lnTo>
                  <a:pt x="5509844" y="302971"/>
                </a:lnTo>
                <a:lnTo>
                  <a:pt x="5540832" y="319163"/>
                </a:lnTo>
                <a:lnTo>
                  <a:pt x="5577802" y="329653"/>
                </a:lnTo>
                <a:lnTo>
                  <a:pt x="5621032" y="333375"/>
                </a:lnTo>
                <a:lnTo>
                  <a:pt x="5677954" y="325501"/>
                </a:lnTo>
                <a:lnTo>
                  <a:pt x="5718289" y="303745"/>
                </a:lnTo>
                <a:lnTo>
                  <a:pt x="5742279" y="270929"/>
                </a:lnTo>
                <a:lnTo>
                  <a:pt x="5750217" y="229857"/>
                </a:lnTo>
                <a:close/>
              </a:path>
              <a:path w="20037425" h="334009">
                <a:moveTo>
                  <a:pt x="6063729" y="4851"/>
                </a:moveTo>
                <a:lnTo>
                  <a:pt x="5993562" y="4851"/>
                </a:lnTo>
                <a:lnTo>
                  <a:pt x="5993562" y="196456"/>
                </a:lnTo>
                <a:lnTo>
                  <a:pt x="5988774" y="227304"/>
                </a:lnTo>
                <a:lnTo>
                  <a:pt x="5974512" y="251307"/>
                </a:lnTo>
                <a:lnTo>
                  <a:pt x="5950902" y="266877"/>
                </a:lnTo>
                <a:lnTo>
                  <a:pt x="5918085" y="272415"/>
                </a:lnTo>
                <a:lnTo>
                  <a:pt x="5885180" y="266877"/>
                </a:lnTo>
                <a:lnTo>
                  <a:pt x="5861405" y="251307"/>
                </a:lnTo>
                <a:lnTo>
                  <a:pt x="5846965" y="227304"/>
                </a:lnTo>
                <a:lnTo>
                  <a:pt x="5842101" y="196456"/>
                </a:lnTo>
                <a:lnTo>
                  <a:pt x="5842101" y="4851"/>
                </a:lnTo>
                <a:lnTo>
                  <a:pt x="5772442" y="4851"/>
                </a:lnTo>
                <a:lnTo>
                  <a:pt x="5772442" y="198882"/>
                </a:lnTo>
                <a:lnTo>
                  <a:pt x="5778157" y="243344"/>
                </a:lnTo>
                <a:lnTo>
                  <a:pt x="5795429" y="280504"/>
                </a:lnTo>
                <a:lnTo>
                  <a:pt x="5824385" y="308889"/>
                </a:lnTo>
                <a:lnTo>
                  <a:pt x="5865228" y="327012"/>
                </a:lnTo>
                <a:lnTo>
                  <a:pt x="5918085" y="333387"/>
                </a:lnTo>
                <a:lnTo>
                  <a:pt x="5970943" y="327063"/>
                </a:lnTo>
                <a:lnTo>
                  <a:pt x="6011786" y="309003"/>
                </a:lnTo>
                <a:lnTo>
                  <a:pt x="6040755" y="280606"/>
                </a:lnTo>
                <a:lnTo>
                  <a:pt x="6058014" y="243268"/>
                </a:lnTo>
                <a:lnTo>
                  <a:pt x="6063729" y="198386"/>
                </a:lnTo>
                <a:lnTo>
                  <a:pt x="6063729" y="4851"/>
                </a:lnTo>
                <a:close/>
              </a:path>
              <a:path w="20037425" h="334009">
                <a:moveTo>
                  <a:pt x="6183541" y="171081"/>
                </a:moveTo>
                <a:lnTo>
                  <a:pt x="6181090" y="158965"/>
                </a:lnTo>
                <a:lnTo>
                  <a:pt x="6174397" y="149059"/>
                </a:lnTo>
                <a:lnTo>
                  <a:pt x="6164491" y="142367"/>
                </a:lnTo>
                <a:lnTo>
                  <a:pt x="6152375" y="139915"/>
                </a:lnTo>
                <a:lnTo>
                  <a:pt x="6140247" y="142367"/>
                </a:lnTo>
                <a:lnTo>
                  <a:pt x="6130341" y="149059"/>
                </a:lnTo>
                <a:lnTo>
                  <a:pt x="6123648" y="158965"/>
                </a:lnTo>
                <a:lnTo>
                  <a:pt x="6121197" y="171081"/>
                </a:lnTo>
                <a:lnTo>
                  <a:pt x="6123648" y="183007"/>
                </a:lnTo>
                <a:lnTo>
                  <a:pt x="6130341" y="192824"/>
                </a:lnTo>
                <a:lnTo>
                  <a:pt x="6140247" y="199491"/>
                </a:lnTo>
                <a:lnTo>
                  <a:pt x="6152375" y="201942"/>
                </a:lnTo>
                <a:lnTo>
                  <a:pt x="6164491" y="199491"/>
                </a:lnTo>
                <a:lnTo>
                  <a:pt x="6174397" y="192824"/>
                </a:lnTo>
                <a:lnTo>
                  <a:pt x="6181090" y="183007"/>
                </a:lnTo>
                <a:lnTo>
                  <a:pt x="6183541" y="171081"/>
                </a:lnTo>
                <a:close/>
              </a:path>
              <a:path w="20037425" h="334009">
                <a:moveTo>
                  <a:pt x="6652692" y="4851"/>
                </a:moveTo>
                <a:lnTo>
                  <a:pt x="6575272" y="4851"/>
                </a:lnTo>
                <a:lnTo>
                  <a:pt x="6519151" y="238061"/>
                </a:lnTo>
                <a:lnTo>
                  <a:pt x="6458178" y="4851"/>
                </a:lnTo>
                <a:lnTo>
                  <a:pt x="6404470" y="4851"/>
                </a:lnTo>
                <a:lnTo>
                  <a:pt x="6343015" y="238061"/>
                </a:lnTo>
                <a:lnTo>
                  <a:pt x="6286411" y="4851"/>
                </a:lnTo>
                <a:lnTo>
                  <a:pt x="6209474" y="4851"/>
                </a:lnTo>
                <a:lnTo>
                  <a:pt x="6301879" y="327583"/>
                </a:lnTo>
                <a:lnTo>
                  <a:pt x="6374955" y="327583"/>
                </a:lnTo>
                <a:lnTo>
                  <a:pt x="6431077" y="105981"/>
                </a:lnTo>
                <a:lnTo>
                  <a:pt x="6487693" y="327583"/>
                </a:lnTo>
                <a:lnTo>
                  <a:pt x="6560744" y="327583"/>
                </a:lnTo>
                <a:lnTo>
                  <a:pt x="6652692" y="4851"/>
                </a:lnTo>
                <a:close/>
              </a:path>
              <a:path w="20037425" h="334009">
                <a:moveTo>
                  <a:pt x="6904710" y="229857"/>
                </a:moveTo>
                <a:lnTo>
                  <a:pt x="6894449" y="186994"/>
                </a:lnTo>
                <a:lnTo>
                  <a:pt x="6867969" y="158889"/>
                </a:lnTo>
                <a:lnTo>
                  <a:pt x="6831774" y="141325"/>
                </a:lnTo>
                <a:lnTo>
                  <a:pt x="6792341" y="130111"/>
                </a:lnTo>
                <a:lnTo>
                  <a:pt x="6756133" y="121018"/>
                </a:lnTo>
                <a:lnTo>
                  <a:pt x="6729666" y="109867"/>
                </a:lnTo>
                <a:lnTo>
                  <a:pt x="6719392" y="92417"/>
                </a:lnTo>
                <a:lnTo>
                  <a:pt x="6722427" y="79197"/>
                </a:lnTo>
                <a:lnTo>
                  <a:pt x="6731317" y="68961"/>
                </a:lnTo>
                <a:lnTo>
                  <a:pt x="6745732" y="62357"/>
                </a:lnTo>
                <a:lnTo>
                  <a:pt x="6765366" y="60020"/>
                </a:lnTo>
                <a:lnTo>
                  <a:pt x="6790233" y="62128"/>
                </a:lnTo>
                <a:lnTo>
                  <a:pt x="6814833" y="68592"/>
                </a:lnTo>
                <a:lnTo>
                  <a:pt x="6838162" y="79603"/>
                </a:lnTo>
                <a:lnTo>
                  <a:pt x="6859232" y="95326"/>
                </a:lnTo>
                <a:lnTo>
                  <a:pt x="6897459" y="45008"/>
                </a:lnTo>
                <a:lnTo>
                  <a:pt x="6871538" y="25527"/>
                </a:lnTo>
                <a:lnTo>
                  <a:pt x="6841820" y="11442"/>
                </a:lnTo>
                <a:lnTo>
                  <a:pt x="6808457" y="2882"/>
                </a:lnTo>
                <a:lnTo>
                  <a:pt x="6771653" y="0"/>
                </a:lnTo>
                <a:lnTo>
                  <a:pt x="6720472" y="7797"/>
                </a:lnTo>
                <a:lnTo>
                  <a:pt x="6681952" y="28981"/>
                </a:lnTo>
                <a:lnTo>
                  <a:pt x="6657683" y="60223"/>
                </a:lnTo>
                <a:lnTo>
                  <a:pt x="6649237" y="98221"/>
                </a:lnTo>
                <a:lnTo>
                  <a:pt x="6659524" y="141185"/>
                </a:lnTo>
                <a:lnTo>
                  <a:pt x="6686067" y="168973"/>
                </a:lnTo>
                <a:lnTo>
                  <a:pt x="6722364" y="186080"/>
                </a:lnTo>
                <a:lnTo>
                  <a:pt x="6761912" y="197002"/>
                </a:lnTo>
                <a:lnTo>
                  <a:pt x="6798208" y="206222"/>
                </a:lnTo>
                <a:lnTo>
                  <a:pt x="6824751" y="218262"/>
                </a:lnTo>
                <a:lnTo>
                  <a:pt x="6835038" y="237578"/>
                </a:lnTo>
                <a:lnTo>
                  <a:pt x="6831571" y="250926"/>
                </a:lnTo>
                <a:lnTo>
                  <a:pt x="6821132" y="262369"/>
                </a:lnTo>
                <a:lnTo>
                  <a:pt x="6803606" y="270370"/>
                </a:lnTo>
                <a:lnTo>
                  <a:pt x="6778904" y="273380"/>
                </a:lnTo>
                <a:lnTo>
                  <a:pt x="6747294" y="269913"/>
                </a:lnTo>
                <a:lnTo>
                  <a:pt x="6719456" y="260502"/>
                </a:lnTo>
                <a:lnTo>
                  <a:pt x="6695694" y="246646"/>
                </a:lnTo>
                <a:lnTo>
                  <a:pt x="6676326" y="229857"/>
                </a:lnTo>
                <a:lnTo>
                  <a:pt x="6639077" y="282105"/>
                </a:lnTo>
                <a:lnTo>
                  <a:pt x="6664338" y="302971"/>
                </a:lnTo>
                <a:lnTo>
                  <a:pt x="6695313" y="319163"/>
                </a:lnTo>
                <a:lnTo>
                  <a:pt x="6732295" y="329653"/>
                </a:lnTo>
                <a:lnTo>
                  <a:pt x="6775526" y="333375"/>
                </a:lnTo>
                <a:lnTo>
                  <a:pt x="6832447" y="325501"/>
                </a:lnTo>
                <a:lnTo>
                  <a:pt x="6872783" y="303745"/>
                </a:lnTo>
                <a:lnTo>
                  <a:pt x="6896773" y="270929"/>
                </a:lnTo>
                <a:lnTo>
                  <a:pt x="6904710" y="229857"/>
                </a:lnTo>
                <a:close/>
              </a:path>
              <a:path w="20037425" h="334009">
                <a:moveTo>
                  <a:pt x="7218210" y="4851"/>
                </a:moveTo>
                <a:lnTo>
                  <a:pt x="7148055" y="4851"/>
                </a:lnTo>
                <a:lnTo>
                  <a:pt x="7148055" y="196456"/>
                </a:lnTo>
                <a:lnTo>
                  <a:pt x="7143267" y="227304"/>
                </a:lnTo>
                <a:lnTo>
                  <a:pt x="7129005" y="251307"/>
                </a:lnTo>
                <a:lnTo>
                  <a:pt x="7105396" y="266877"/>
                </a:lnTo>
                <a:lnTo>
                  <a:pt x="7072579" y="272415"/>
                </a:lnTo>
                <a:lnTo>
                  <a:pt x="7039673" y="266877"/>
                </a:lnTo>
                <a:lnTo>
                  <a:pt x="7015899" y="251307"/>
                </a:lnTo>
                <a:lnTo>
                  <a:pt x="7001459" y="227304"/>
                </a:lnTo>
                <a:lnTo>
                  <a:pt x="6996595" y="196456"/>
                </a:lnTo>
                <a:lnTo>
                  <a:pt x="6996595" y="4851"/>
                </a:lnTo>
                <a:lnTo>
                  <a:pt x="6926923" y="4851"/>
                </a:lnTo>
                <a:lnTo>
                  <a:pt x="6926923" y="198882"/>
                </a:lnTo>
                <a:lnTo>
                  <a:pt x="6932650" y="243344"/>
                </a:lnTo>
                <a:lnTo>
                  <a:pt x="6949910" y="280504"/>
                </a:lnTo>
                <a:lnTo>
                  <a:pt x="6978878" y="308889"/>
                </a:lnTo>
                <a:lnTo>
                  <a:pt x="7019709" y="327012"/>
                </a:lnTo>
                <a:lnTo>
                  <a:pt x="7072579" y="333387"/>
                </a:lnTo>
                <a:lnTo>
                  <a:pt x="7125436" y="327063"/>
                </a:lnTo>
                <a:lnTo>
                  <a:pt x="7166267" y="309003"/>
                </a:lnTo>
                <a:lnTo>
                  <a:pt x="7195236" y="280606"/>
                </a:lnTo>
                <a:lnTo>
                  <a:pt x="7212495" y="243268"/>
                </a:lnTo>
                <a:lnTo>
                  <a:pt x="7218210" y="198386"/>
                </a:lnTo>
                <a:lnTo>
                  <a:pt x="7218210" y="4851"/>
                </a:lnTo>
                <a:close/>
              </a:path>
              <a:path w="20037425" h="334009">
                <a:moveTo>
                  <a:pt x="7338034" y="171081"/>
                </a:moveTo>
                <a:lnTo>
                  <a:pt x="7335583" y="158965"/>
                </a:lnTo>
                <a:lnTo>
                  <a:pt x="7328890" y="149059"/>
                </a:lnTo>
                <a:lnTo>
                  <a:pt x="7318984" y="142367"/>
                </a:lnTo>
                <a:lnTo>
                  <a:pt x="7306869" y="139915"/>
                </a:lnTo>
                <a:lnTo>
                  <a:pt x="7294740" y="142367"/>
                </a:lnTo>
                <a:lnTo>
                  <a:pt x="7284834" y="149059"/>
                </a:lnTo>
                <a:lnTo>
                  <a:pt x="7278141" y="158965"/>
                </a:lnTo>
                <a:lnTo>
                  <a:pt x="7275690" y="171081"/>
                </a:lnTo>
                <a:lnTo>
                  <a:pt x="7278141" y="183007"/>
                </a:lnTo>
                <a:lnTo>
                  <a:pt x="7284834" y="192824"/>
                </a:lnTo>
                <a:lnTo>
                  <a:pt x="7294740" y="199491"/>
                </a:lnTo>
                <a:lnTo>
                  <a:pt x="7306869" y="201942"/>
                </a:lnTo>
                <a:lnTo>
                  <a:pt x="7318984" y="199491"/>
                </a:lnTo>
                <a:lnTo>
                  <a:pt x="7328890" y="192824"/>
                </a:lnTo>
                <a:lnTo>
                  <a:pt x="7335583" y="183007"/>
                </a:lnTo>
                <a:lnTo>
                  <a:pt x="7338034" y="171081"/>
                </a:lnTo>
                <a:close/>
              </a:path>
              <a:path w="20037425" h="334009">
                <a:moveTo>
                  <a:pt x="7807185" y="4851"/>
                </a:moveTo>
                <a:lnTo>
                  <a:pt x="7729766" y="4851"/>
                </a:lnTo>
                <a:lnTo>
                  <a:pt x="7673632" y="238061"/>
                </a:lnTo>
                <a:lnTo>
                  <a:pt x="7612672" y="4851"/>
                </a:lnTo>
                <a:lnTo>
                  <a:pt x="7558964" y="4851"/>
                </a:lnTo>
                <a:lnTo>
                  <a:pt x="7497508" y="238061"/>
                </a:lnTo>
                <a:lnTo>
                  <a:pt x="7440904" y="4851"/>
                </a:lnTo>
                <a:lnTo>
                  <a:pt x="7363968" y="4851"/>
                </a:lnTo>
                <a:lnTo>
                  <a:pt x="7456373" y="327583"/>
                </a:lnTo>
                <a:lnTo>
                  <a:pt x="7529449" y="327583"/>
                </a:lnTo>
                <a:lnTo>
                  <a:pt x="7585570" y="105981"/>
                </a:lnTo>
                <a:lnTo>
                  <a:pt x="7642187" y="327583"/>
                </a:lnTo>
                <a:lnTo>
                  <a:pt x="7715237" y="327583"/>
                </a:lnTo>
                <a:lnTo>
                  <a:pt x="7807185" y="4851"/>
                </a:lnTo>
                <a:close/>
              </a:path>
              <a:path w="20037425" h="334009">
                <a:moveTo>
                  <a:pt x="8059191" y="229857"/>
                </a:moveTo>
                <a:lnTo>
                  <a:pt x="8048930" y="186994"/>
                </a:lnTo>
                <a:lnTo>
                  <a:pt x="8022463" y="158889"/>
                </a:lnTo>
                <a:lnTo>
                  <a:pt x="7986255" y="141325"/>
                </a:lnTo>
                <a:lnTo>
                  <a:pt x="7946822" y="130111"/>
                </a:lnTo>
                <a:lnTo>
                  <a:pt x="7910627" y="121018"/>
                </a:lnTo>
                <a:lnTo>
                  <a:pt x="7884160" y="109867"/>
                </a:lnTo>
                <a:lnTo>
                  <a:pt x="7873886" y="92417"/>
                </a:lnTo>
                <a:lnTo>
                  <a:pt x="7876921" y="79197"/>
                </a:lnTo>
                <a:lnTo>
                  <a:pt x="7885798" y="68961"/>
                </a:lnTo>
                <a:lnTo>
                  <a:pt x="7900213" y="62357"/>
                </a:lnTo>
                <a:lnTo>
                  <a:pt x="7919847" y="60020"/>
                </a:lnTo>
                <a:lnTo>
                  <a:pt x="7944713" y="62128"/>
                </a:lnTo>
                <a:lnTo>
                  <a:pt x="7969313" y="68592"/>
                </a:lnTo>
                <a:lnTo>
                  <a:pt x="7992656" y="79603"/>
                </a:lnTo>
                <a:lnTo>
                  <a:pt x="8013713" y="95326"/>
                </a:lnTo>
                <a:lnTo>
                  <a:pt x="8051940" y="45008"/>
                </a:lnTo>
                <a:lnTo>
                  <a:pt x="8026032" y="25527"/>
                </a:lnTo>
                <a:lnTo>
                  <a:pt x="7996301" y="11442"/>
                </a:lnTo>
                <a:lnTo>
                  <a:pt x="7962951" y="2882"/>
                </a:lnTo>
                <a:lnTo>
                  <a:pt x="7926146" y="0"/>
                </a:lnTo>
                <a:lnTo>
                  <a:pt x="7874965" y="7797"/>
                </a:lnTo>
                <a:lnTo>
                  <a:pt x="7836446" y="28981"/>
                </a:lnTo>
                <a:lnTo>
                  <a:pt x="7812176" y="60223"/>
                </a:lnTo>
                <a:lnTo>
                  <a:pt x="7803731" y="98221"/>
                </a:lnTo>
                <a:lnTo>
                  <a:pt x="7814018" y="141185"/>
                </a:lnTo>
                <a:lnTo>
                  <a:pt x="7840561" y="168973"/>
                </a:lnTo>
                <a:lnTo>
                  <a:pt x="7876857" y="186080"/>
                </a:lnTo>
                <a:lnTo>
                  <a:pt x="7916405" y="197002"/>
                </a:lnTo>
                <a:lnTo>
                  <a:pt x="7952689" y="206222"/>
                </a:lnTo>
                <a:lnTo>
                  <a:pt x="7979232" y="218262"/>
                </a:lnTo>
                <a:lnTo>
                  <a:pt x="7989532" y="237578"/>
                </a:lnTo>
                <a:lnTo>
                  <a:pt x="7986065" y="250926"/>
                </a:lnTo>
                <a:lnTo>
                  <a:pt x="7975613" y="262369"/>
                </a:lnTo>
                <a:lnTo>
                  <a:pt x="7958087" y="270370"/>
                </a:lnTo>
                <a:lnTo>
                  <a:pt x="7933398" y="273380"/>
                </a:lnTo>
                <a:lnTo>
                  <a:pt x="7901787" y="269913"/>
                </a:lnTo>
                <a:lnTo>
                  <a:pt x="7873936" y="260502"/>
                </a:lnTo>
                <a:lnTo>
                  <a:pt x="7850187" y="246646"/>
                </a:lnTo>
                <a:lnTo>
                  <a:pt x="7830820" y="229857"/>
                </a:lnTo>
                <a:lnTo>
                  <a:pt x="7793558" y="282105"/>
                </a:lnTo>
                <a:lnTo>
                  <a:pt x="7818818" y="302971"/>
                </a:lnTo>
                <a:lnTo>
                  <a:pt x="7849806" y="319163"/>
                </a:lnTo>
                <a:lnTo>
                  <a:pt x="7886776" y="329653"/>
                </a:lnTo>
                <a:lnTo>
                  <a:pt x="7930007" y="333375"/>
                </a:lnTo>
                <a:lnTo>
                  <a:pt x="7986928" y="325501"/>
                </a:lnTo>
                <a:lnTo>
                  <a:pt x="8027263" y="303745"/>
                </a:lnTo>
                <a:lnTo>
                  <a:pt x="8051254" y="270929"/>
                </a:lnTo>
                <a:lnTo>
                  <a:pt x="8059191" y="229857"/>
                </a:lnTo>
                <a:close/>
              </a:path>
              <a:path w="20037425" h="334009">
                <a:moveTo>
                  <a:pt x="8372703" y="4851"/>
                </a:moveTo>
                <a:lnTo>
                  <a:pt x="8302536" y="4851"/>
                </a:lnTo>
                <a:lnTo>
                  <a:pt x="8302536" y="196456"/>
                </a:lnTo>
                <a:lnTo>
                  <a:pt x="8297748" y="227304"/>
                </a:lnTo>
                <a:lnTo>
                  <a:pt x="8283486" y="251307"/>
                </a:lnTo>
                <a:lnTo>
                  <a:pt x="8259877" y="266877"/>
                </a:lnTo>
                <a:lnTo>
                  <a:pt x="8227060" y="272415"/>
                </a:lnTo>
                <a:lnTo>
                  <a:pt x="8194154" y="266877"/>
                </a:lnTo>
                <a:lnTo>
                  <a:pt x="8170380" y="251307"/>
                </a:lnTo>
                <a:lnTo>
                  <a:pt x="8155940" y="227304"/>
                </a:lnTo>
                <a:lnTo>
                  <a:pt x="8151076" y="196456"/>
                </a:lnTo>
                <a:lnTo>
                  <a:pt x="8151076" y="4851"/>
                </a:lnTo>
                <a:lnTo>
                  <a:pt x="8081416" y="4851"/>
                </a:lnTo>
                <a:lnTo>
                  <a:pt x="8081416" y="198882"/>
                </a:lnTo>
                <a:lnTo>
                  <a:pt x="8087131" y="243344"/>
                </a:lnTo>
                <a:lnTo>
                  <a:pt x="8104391" y="280504"/>
                </a:lnTo>
                <a:lnTo>
                  <a:pt x="8133359" y="308889"/>
                </a:lnTo>
                <a:lnTo>
                  <a:pt x="8174190" y="327012"/>
                </a:lnTo>
                <a:lnTo>
                  <a:pt x="8227060" y="333387"/>
                </a:lnTo>
                <a:lnTo>
                  <a:pt x="8279917" y="327063"/>
                </a:lnTo>
                <a:lnTo>
                  <a:pt x="8320760" y="309003"/>
                </a:lnTo>
                <a:lnTo>
                  <a:pt x="8349729" y="280606"/>
                </a:lnTo>
                <a:lnTo>
                  <a:pt x="8366988" y="243268"/>
                </a:lnTo>
                <a:lnTo>
                  <a:pt x="8372703" y="198386"/>
                </a:lnTo>
                <a:lnTo>
                  <a:pt x="8372703" y="4851"/>
                </a:lnTo>
                <a:close/>
              </a:path>
              <a:path w="20037425" h="334009">
                <a:moveTo>
                  <a:pt x="8492515" y="171081"/>
                </a:moveTo>
                <a:lnTo>
                  <a:pt x="8490064" y="158965"/>
                </a:lnTo>
                <a:lnTo>
                  <a:pt x="8483371" y="149059"/>
                </a:lnTo>
                <a:lnTo>
                  <a:pt x="8473465" y="142367"/>
                </a:lnTo>
                <a:lnTo>
                  <a:pt x="8461350" y="139915"/>
                </a:lnTo>
                <a:lnTo>
                  <a:pt x="8449221" y="142367"/>
                </a:lnTo>
                <a:lnTo>
                  <a:pt x="8439315" y="149059"/>
                </a:lnTo>
                <a:lnTo>
                  <a:pt x="8432635" y="158965"/>
                </a:lnTo>
                <a:lnTo>
                  <a:pt x="8430171" y="171081"/>
                </a:lnTo>
                <a:lnTo>
                  <a:pt x="8432635" y="183007"/>
                </a:lnTo>
                <a:lnTo>
                  <a:pt x="8439315" y="192824"/>
                </a:lnTo>
                <a:lnTo>
                  <a:pt x="8449221" y="199491"/>
                </a:lnTo>
                <a:lnTo>
                  <a:pt x="8461350" y="201942"/>
                </a:lnTo>
                <a:lnTo>
                  <a:pt x="8473465" y="199491"/>
                </a:lnTo>
                <a:lnTo>
                  <a:pt x="8483371" y="192824"/>
                </a:lnTo>
                <a:lnTo>
                  <a:pt x="8490064" y="183007"/>
                </a:lnTo>
                <a:lnTo>
                  <a:pt x="8492515" y="171081"/>
                </a:lnTo>
                <a:close/>
              </a:path>
              <a:path w="20037425" h="334009">
                <a:moveTo>
                  <a:pt x="8961666" y="4851"/>
                </a:moveTo>
                <a:lnTo>
                  <a:pt x="8884247" y="4851"/>
                </a:lnTo>
                <a:lnTo>
                  <a:pt x="8828126" y="238061"/>
                </a:lnTo>
                <a:lnTo>
                  <a:pt x="8767166" y="4851"/>
                </a:lnTo>
                <a:lnTo>
                  <a:pt x="8713445" y="4851"/>
                </a:lnTo>
                <a:lnTo>
                  <a:pt x="8651989" y="238061"/>
                </a:lnTo>
                <a:lnTo>
                  <a:pt x="8595385" y="4851"/>
                </a:lnTo>
                <a:lnTo>
                  <a:pt x="8518449" y="4851"/>
                </a:lnTo>
                <a:lnTo>
                  <a:pt x="8610867" y="327583"/>
                </a:lnTo>
                <a:lnTo>
                  <a:pt x="8683930" y="327583"/>
                </a:lnTo>
                <a:lnTo>
                  <a:pt x="8740051" y="105981"/>
                </a:lnTo>
                <a:lnTo>
                  <a:pt x="8796668" y="327583"/>
                </a:lnTo>
                <a:lnTo>
                  <a:pt x="8869718" y="327583"/>
                </a:lnTo>
                <a:lnTo>
                  <a:pt x="8961666" y="4851"/>
                </a:lnTo>
                <a:close/>
              </a:path>
              <a:path w="20037425" h="334009">
                <a:moveTo>
                  <a:pt x="9213685" y="229857"/>
                </a:moveTo>
                <a:lnTo>
                  <a:pt x="9203423" y="186994"/>
                </a:lnTo>
                <a:lnTo>
                  <a:pt x="9176944" y="158889"/>
                </a:lnTo>
                <a:lnTo>
                  <a:pt x="9140749" y="141325"/>
                </a:lnTo>
                <a:lnTo>
                  <a:pt x="9101315" y="130111"/>
                </a:lnTo>
                <a:lnTo>
                  <a:pt x="9065108" y="121018"/>
                </a:lnTo>
                <a:lnTo>
                  <a:pt x="9038641" y="109867"/>
                </a:lnTo>
                <a:lnTo>
                  <a:pt x="9028366" y="92417"/>
                </a:lnTo>
                <a:lnTo>
                  <a:pt x="9031402" y="79197"/>
                </a:lnTo>
                <a:lnTo>
                  <a:pt x="9040292" y="68961"/>
                </a:lnTo>
                <a:lnTo>
                  <a:pt x="9054706" y="62357"/>
                </a:lnTo>
                <a:lnTo>
                  <a:pt x="9074340" y="60020"/>
                </a:lnTo>
                <a:lnTo>
                  <a:pt x="9099207" y="62128"/>
                </a:lnTo>
                <a:lnTo>
                  <a:pt x="9123807" y="68592"/>
                </a:lnTo>
                <a:lnTo>
                  <a:pt x="9147137" y="79603"/>
                </a:lnTo>
                <a:lnTo>
                  <a:pt x="9168206" y="95326"/>
                </a:lnTo>
                <a:lnTo>
                  <a:pt x="9206433" y="45008"/>
                </a:lnTo>
                <a:lnTo>
                  <a:pt x="9180525" y="25527"/>
                </a:lnTo>
                <a:lnTo>
                  <a:pt x="9150794" y="11442"/>
                </a:lnTo>
                <a:lnTo>
                  <a:pt x="9117432" y="2882"/>
                </a:lnTo>
                <a:lnTo>
                  <a:pt x="9080627" y="0"/>
                </a:lnTo>
                <a:lnTo>
                  <a:pt x="9029446" y="7797"/>
                </a:lnTo>
                <a:lnTo>
                  <a:pt x="8990927" y="28981"/>
                </a:lnTo>
                <a:lnTo>
                  <a:pt x="8966657" y="60223"/>
                </a:lnTo>
                <a:lnTo>
                  <a:pt x="8958212" y="98221"/>
                </a:lnTo>
                <a:lnTo>
                  <a:pt x="8968499" y="141185"/>
                </a:lnTo>
                <a:lnTo>
                  <a:pt x="8995042" y="168973"/>
                </a:lnTo>
                <a:lnTo>
                  <a:pt x="9031338" y="186080"/>
                </a:lnTo>
                <a:lnTo>
                  <a:pt x="9070886" y="197002"/>
                </a:lnTo>
                <a:lnTo>
                  <a:pt x="9107183" y="206222"/>
                </a:lnTo>
                <a:lnTo>
                  <a:pt x="9133726" y="218262"/>
                </a:lnTo>
                <a:lnTo>
                  <a:pt x="9144013" y="237578"/>
                </a:lnTo>
                <a:lnTo>
                  <a:pt x="9140546" y="250926"/>
                </a:lnTo>
                <a:lnTo>
                  <a:pt x="9130106" y="262369"/>
                </a:lnTo>
                <a:lnTo>
                  <a:pt x="9112580" y="270370"/>
                </a:lnTo>
                <a:lnTo>
                  <a:pt x="9087891" y="273380"/>
                </a:lnTo>
                <a:lnTo>
                  <a:pt x="9056281" y="269913"/>
                </a:lnTo>
                <a:lnTo>
                  <a:pt x="9028430" y="260502"/>
                </a:lnTo>
                <a:lnTo>
                  <a:pt x="9004668" y="246646"/>
                </a:lnTo>
                <a:lnTo>
                  <a:pt x="8985301" y="229857"/>
                </a:lnTo>
                <a:lnTo>
                  <a:pt x="8948052" y="282105"/>
                </a:lnTo>
                <a:lnTo>
                  <a:pt x="8973312" y="302971"/>
                </a:lnTo>
                <a:lnTo>
                  <a:pt x="9004287" y="319163"/>
                </a:lnTo>
                <a:lnTo>
                  <a:pt x="9041270" y="329653"/>
                </a:lnTo>
                <a:lnTo>
                  <a:pt x="9084500" y="333375"/>
                </a:lnTo>
                <a:lnTo>
                  <a:pt x="9141422" y="325501"/>
                </a:lnTo>
                <a:lnTo>
                  <a:pt x="9181757" y="303745"/>
                </a:lnTo>
                <a:lnTo>
                  <a:pt x="9205747" y="270929"/>
                </a:lnTo>
                <a:lnTo>
                  <a:pt x="9213685" y="229857"/>
                </a:lnTo>
                <a:close/>
              </a:path>
              <a:path w="20037425" h="334009">
                <a:moveTo>
                  <a:pt x="9527197" y="4851"/>
                </a:moveTo>
                <a:lnTo>
                  <a:pt x="9457030" y="4851"/>
                </a:lnTo>
                <a:lnTo>
                  <a:pt x="9457030" y="196456"/>
                </a:lnTo>
                <a:lnTo>
                  <a:pt x="9452242" y="227304"/>
                </a:lnTo>
                <a:lnTo>
                  <a:pt x="9437980" y="251307"/>
                </a:lnTo>
                <a:lnTo>
                  <a:pt x="9414370" y="266877"/>
                </a:lnTo>
                <a:lnTo>
                  <a:pt x="9381553" y="272415"/>
                </a:lnTo>
                <a:lnTo>
                  <a:pt x="9348648" y="266877"/>
                </a:lnTo>
                <a:lnTo>
                  <a:pt x="9324873" y="251307"/>
                </a:lnTo>
                <a:lnTo>
                  <a:pt x="9310433" y="227304"/>
                </a:lnTo>
                <a:lnTo>
                  <a:pt x="9305569" y="196456"/>
                </a:lnTo>
                <a:lnTo>
                  <a:pt x="9305569" y="4851"/>
                </a:lnTo>
                <a:lnTo>
                  <a:pt x="9235897" y="4851"/>
                </a:lnTo>
                <a:lnTo>
                  <a:pt x="9235897" y="198882"/>
                </a:lnTo>
                <a:lnTo>
                  <a:pt x="9241625" y="243344"/>
                </a:lnTo>
                <a:lnTo>
                  <a:pt x="9258884" y="280504"/>
                </a:lnTo>
                <a:lnTo>
                  <a:pt x="9287853" y="308889"/>
                </a:lnTo>
                <a:lnTo>
                  <a:pt x="9328683" y="327012"/>
                </a:lnTo>
                <a:lnTo>
                  <a:pt x="9381553" y="333387"/>
                </a:lnTo>
                <a:lnTo>
                  <a:pt x="9434411" y="327063"/>
                </a:lnTo>
                <a:lnTo>
                  <a:pt x="9475241" y="309003"/>
                </a:lnTo>
                <a:lnTo>
                  <a:pt x="9504210" y="280606"/>
                </a:lnTo>
                <a:lnTo>
                  <a:pt x="9521469" y="243268"/>
                </a:lnTo>
                <a:lnTo>
                  <a:pt x="9527197" y="198386"/>
                </a:lnTo>
                <a:lnTo>
                  <a:pt x="9527197" y="4851"/>
                </a:lnTo>
                <a:close/>
              </a:path>
              <a:path w="20037425" h="334009">
                <a:moveTo>
                  <a:pt x="9647009" y="171081"/>
                </a:moveTo>
                <a:lnTo>
                  <a:pt x="9644558" y="158965"/>
                </a:lnTo>
                <a:lnTo>
                  <a:pt x="9637865" y="149059"/>
                </a:lnTo>
                <a:lnTo>
                  <a:pt x="9627959" y="142367"/>
                </a:lnTo>
                <a:lnTo>
                  <a:pt x="9615843" y="139915"/>
                </a:lnTo>
                <a:lnTo>
                  <a:pt x="9603715" y="142367"/>
                </a:lnTo>
                <a:lnTo>
                  <a:pt x="9593809" y="149059"/>
                </a:lnTo>
                <a:lnTo>
                  <a:pt x="9587116" y="158965"/>
                </a:lnTo>
                <a:lnTo>
                  <a:pt x="9584665" y="171081"/>
                </a:lnTo>
                <a:lnTo>
                  <a:pt x="9587116" y="183007"/>
                </a:lnTo>
                <a:lnTo>
                  <a:pt x="9593809" y="192824"/>
                </a:lnTo>
                <a:lnTo>
                  <a:pt x="9603715" y="199491"/>
                </a:lnTo>
                <a:lnTo>
                  <a:pt x="9615843" y="201942"/>
                </a:lnTo>
                <a:lnTo>
                  <a:pt x="9627959" y="199491"/>
                </a:lnTo>
                <a:lnTo>
                  <a:pt x="9637865" y="192824"/>
                </a:lnTo>
                <a:lnTo>
                  <a:pt x="9644558" y="183007"/>
                </a:lnTo>
                <a:lnTo>
                  <a:pt x="9647009" y="171081"/>
                </a:lnTo>
                <a:close/>
              </a:path>
              <a:path w="20037425" h="334009">
                <a:moveTo>
                  <a:pt x="10116160" y="4851"/>
                </a:moveTo>
                <a:lnTo>
                  <a:pt x="10038740" y="4851"/>
                </a:lnTo>
                <a:lnTo>
                  <a:pt x="9982606" y="238061"/>
                </a:lnTo>
                <a:lnTo>
                  <a:pt x="9921646" y="4851"/>
                </a:lnTo>
                <a:lnTo>
                  <a:pt x="9867938" y="4851"/>
                </a:lnTo>
                <a:lnTo>
                  <a:pt x="9806483" y="238061"/>
                </a:lnTo>
                <a:lnTo>
                  <a:pt x="9749879" y="4851"/>
                </a:lnTo>
                <a:lnTo>
                  <a:pt x="9672942" y="4851"/>
                </a:lnTo>
                <a:lnTo>
                  <a:pt x="9765347" y="327583"/>
                </a:lnTo>
                <a:lnTo>
                  <a:pt x="9838423" y="327583"/>
                </a:lnTo>
                <a:lnTo>
                  <a:pt x="9894545" y="105981"/>
                </a:lnTo>
                <a:lnTo>
                  <a:pt x="9951161" y="327583"/>
                </a:lnTo>
                <a:lnTo>
                  <a:pt x="10024212" y="327583"/>
                </a:lnTo>
                <a:lnTo>
                  <a:pt x="10116160" y="4851"/>
                </a:lnTo>
                <a:close/>
              </a:path>
              <a:path w="20037425" h="334009">
                <a:moveTo>
                  <a:pt x="10368166" y="229857"/>
                </a:moveTo>
                <a:lnTo>
                  <a:pt x="10357904" y="186994"/>
                </a:lnTo>
                <a:lnTo>
                  <a:pt x="10331437" y="158889"/>
                </a:lnTo>
                <a:lnTo>
                  <a:pt x="10295230" y="141325"/>
                </a:lnTo>
                <a:lnTo>
                  <a:pt x="10255796" y="130111"/>
                </a:lnTo>
                <a:lnTo>
                  <a:pt x="10219601" y="121018"/>
                </a:lnTo>
                <a:lnTo>
                  <a:pt x="10193134" y="109867"/>
                </a:lnTo>
                <a:lnTo>
                  <a:pt x="10182860" y="92417"/>
                </a:lnTo>
                <a:lnTo>
                  <a:pt x="10185895" y="79197"/>
                </a:lnTo>
                <a:lnTo>
                  <a:pt x="10194773" y="68961"/>
                </a:lnTo>
                <a:lnTo>
                  <a:pt x="10209187" y="62357"/>
                </a:lnTo>
                <a:lnTo>
                  <a:pt x="10228821" y="60020"/>
                </a:lnTo>
                <a:lnTo>
                  <a:pt x="10253688" y="62128"/>
                </a:lnTo>
                <a:lnTo>
                  <a:pt x="10278300" y="68592"/>
                </a:lnTo>
                <a:lnTo>
                  <a:pt x="10301630" y="79603"/>
                </a:lnTo>
                <a:lnTo>
                  <a:pt x="10322700" y="95326"/>
                </a:lnTo>
                <a:lnTo>
                  <a:pt x="10360914" y="45008"/>
                </a:lnTo>
                <a:lnTo>
                  <a:pt x="10335006" y="25527"/>
                </a:lnTo>
                <a:lnTo>
                  <a:pt x="10305275" y="11442"/>
                </a:lnTo>
                <a:lnTo>
                  <a:pt x="10271925" y="2882"/>
                </a:lnTo>
                <a:lnTo>
                  <a:pt x="10235120" y="0"/>
                </a:lnTo>
                <a:lnTo>
                  <a:pt x="10183939" y="7797"/>
                </a:lnTo>
                <a:lnTo>
                  <a:pt x="10145420" y="28981"/>
                </a:lnTo>
                <a:lnTo>
                  <a:pt x="10121151" y="60223"/>
                </a:lnTo>
                <a:lnTo>
                  <a:pt x="10112705" y="98221"/>
                </a:lnTo>
                <a:lnTo>
                  <a:pt x="10122992" y="141185"/>
                </a:lnTo>
                <a:lnTo>
                  <a:pt x="10149535" y="168973"/>
                </a:lnTo>
                <a:lnTo>
                  <a:pt x="10185832" y="186080"/>
                </a:lnTo>
                <a:lnTo>
                  <a:pt x="10225380" y="197002"/>
                </a:lnTo>
                <a:lnTo>
                  <a:pt x="10261663" y="206222"/>
                </a:lnTo>
                <a:lnTo>
                  <a:pt x="10288219" y="218262"/>
                </a:lnTo>
                <a:lnTo>
                  <a:pt x="10298506" y="237578"/>
                </a:lnTo>
                <a:lnTo>
                  <a:pt x="10295039" y="250926"/>
                </a:lnTo>
                <a:lnTo>
                  <a:pt x="10284600" y="262369"/>
                </a:lnTo>
                <a:lnTo>
                  <a:pt x="10267061" y="270370"/>
                </a:lnTo>
                <a:lnTo>
                  <a:pt x="10242372" y="273380"/>
                </a:lnTo>
                <a:lnTo>
                  <a:pt x="10210762" y="269913"/>
                </a:lnTo>
                <a:lnTo>
                  <a:pt x="10182923" y="260502"/>
                </a:lnTo>
                <a:lnTo>
                  <a:pt x="10159162" y="246646"/>
                </a:lnTo>
                <a:lnTo>
                  <a:pt x="10139794" y="229857"/>
                </a:lnTo>
                <a:lnTo>
                  <a:pt x="10102532" y="282105"/>
                </a:lnTo>
                <a:lnTo>
                  <a:pt x="10127805" y="302971"/>
                </a:lnTo>
                <a:lnTo>
                  <a:pt x="10158781" y="319163"/>
                </a:lnTo>
                <a:lnTo>
                  <a:pt x="10195750" y="329653"/>
                </a:lnTo>
                <a:lnTo>
                  <a:pt x="10238981" y="333375"/>
                </a:lnTo>
                <a:lnTo>
                  <a:pt x="10295903" y="325501"/>
                </a:lnTo>
                <a:lnTo>
                  <a:pt x="10336238" y="303745"/>
                </a:lnTo>
                <a:lnTo>
                  <a:pt x="10360228" y="270929"/>
                </a:lnTo>
                <a:lnTo>
                  <a:pt x="10368166" y="229857"/>
                </a:lnTo>
                <a:close/>
              </a:path>
              <a:path w="20037425" h="334009">
                <a:moveTo>
                  <a:pt x="10681678" y="4851"/>
                </a:moveTo>
                <a:lnTo>
                  <a:pt x="10611510" y="4851"/>
                </a:lnTo>
                <a:lnTo>
                  <a:pt x="10611510" y="196456"/>
                </a:lnTo>
                <a:lnTo>
                  <a:pt x="10606723" y="227304"/>
                </a:lnTo>
                <a:lnTo>
                  <a:pt x="10592460" y="251307"/>
                </a:lnTo>
                <a:lnTo>
                  <a:pt x="10568851" y="266877"/>
                </a:lnTo>
                <a:lnTo>
                  <a:pt x="10536034" y="272415"/>
                </a:lnTo>
                <a:lnTo>
                  <a:pt x="10503141" y="266877"/>
                </a:lnTo>
                <a:lnTo>
                  <a:pt x="10479354" y="251307"/>
                </a:lnTo>
                <a:lnTo>
                  <a:pt x="10464914" y="227304"/>
                </a:lnTo>
                <a:lnTo>
                  <a:pt x="10460050" y="196456"/>
                </a:lnTo>
                <a:lnTo>
                  <a:pt x="10460050" y="4851"/>
                </a:lnTo>
                <a:lnTo>
                  <a:pt x="10390391" y="4851"/>
                </a:lnTo>
                <a:lnTo>
                  <a:pt x="10390391" y="198882"/>
                </a:lnTo>
                <a:lnTo>
                  <a:pt x="10396106" y="243344"/>
                </a:lnTo>
                <a:lnTo>
                  <a:pt x="10413378" y="280504"/>
                </a:lnTo>
                <a:lnTo>
                  <a:pt x="10442334" y="308889"/>
                </a:lnTo>
                <a:lnTo>
                  <a:pt x="10483177" y="327012"/>
                </a:lnTo>
                <a:lnTo>
                  <a:pt x="10536034" y="333387"/>
                </a:lnTo>
                <a:lnTo>
                  <a:pt x="10588892" y="327063"/>
                </a:lnTo>
                <a:lnTo>
                  <a:pt x="10629735" y="309003"/>
                </a:lnTo>
                <a:lnTo>
                  <a:pt x="10658704" y="280606"/>
                </a:lnTo>
                <a:lnTo>
                  <a:pt x="10675963" y="243268"/>
                </a:lnTo>
                <a:lnTo>
                  <a:pt x="10681678" y="198386"/>
                </a:lnTo>
                <a:lnTo>
                  <a:pt x="10681678" y="4851"/>
                </a:lnTo>
                <a:close/>
              </a:path>
              <a:path w="20037425" h="334009">
                <a:moveTo>
                  <a:pt x="10801490" y="171081"/>
                </a:moveTo>
                <a:lnTo>
                  <a:pt x="10799039" y="158965"/>
                </a:lnTo>
                <a:lnTo>
                  <a:pt x="10792346" y="149059"/>
                </a:lnTo>
                <a:lnTo>
                  <a:pt x="10782440" y="142367"/>
                </a:lnTo>
                <a:lnTo>
                  <a:pt x="10770324" y="139915"/>
                </a:lnTo>
                <a:lnTo>
                  <a:pt x="10758195" y="142367"/>
                </a:lnTo>
                <a:lnTo>
                  <a:pt x="10748289" y="149059"/>
                </a:lnTo>
                <a:lnTo>
                  <a:pt x="10741609" y="158965"/>
                </a:lnTo>
                <a:lnTo>
                  <a:pt x="10739145" y="171081"/>
                </a:lnTo>
                <a:lnTo>
                  <a:pt x="10741609" y="183007"/>
                </a:lnTo>
                <a:lnTo>
                  <a:pt x="10748289" y="192824"/>
                </a:lnTo>
                <a:lnTo>
                  <a:pt x="10758195" y="199491"/>
                </a:lnTo>
                <a:lnTo>
                  <a:pt x="10770324" y="201942"/>
                </a:lnTo>
                <a:lnTo>
                  <a:pt x="10782440" y="199491"/>
                </a:lnTo>
                <a:lnTo>
                  <a:pt x="10792346" y="192824"/>
                </a:lnTo>
                <a:lnTo>
                  <a:pt x="10799039" y="183007"/>
                </a:lnTo>
                <a:lnTo>
                  <a:pt x="10801490" y="171081"/>
                </a:lnTo>
                <a:close/>
              </a:path>
              <a:path w="20037425" h="334009">
                <a:moveTo>
                  <a:pt x="11270640" y="4851"/>
                </a:moveTo>
                <a:lnTo>
                  <a:pt x="11193221" y="4851"/>
                </a:lnTo>
                <a:lnTo>
                  <a:pt x="11137100" y="238061"/>
                </a:lnTo>
                <a:lnTo>
                  <a:pt x="11076140" y="4851"/>
                </a:lnTo>
                <a:lnTo>
                  <a:pt x="11022419" y="4851"/>
                </a:lnTo>
                <a:lnTo>
                  <a:pt x="10960964" y="238061"/>
                </a:lnTo>
                <a:lnTo>
                  <a:pt x="10904360" y="4851"/>
                </a:lnTo>
                <a:lnTo>
                  <a:pt x="10827436" y="4851"/>
                </a:lnTo>
                <a:lnTo>
                  <a:pt x="10919841" y="327583"/>
                </a:lnTo>
                <a:lnTo>
                  <a:pt x="10992904" y="327583"/>
                </a:lnTo>
                <a:lnTo>
                  <a:pt x="11049038" y="105981"/>
                </a:lnTo>
                <a:lnTo>
                  <a:pt x="11105642" y="327583"/>
                </a:lnTo>
                <a:lnTo>
                  <a:pt x="11178705" y="327583"/>
                </a:lnTo>
                <a:lnTo>
                  <a:pt x="11270640" y="4851"/>
                </a:lnTo>
                <a:close/>
              </a:path>
              <a:path w="20037425" h="334009">
                <a:moveTo>
                  <a:pt x="11522659" y="229857"/>
                </a:moveTo>
                <a:lnTo>
                  <a:pt x="11512398" y="186994"/>
                </a:lnTo>
                <a:lnTo>
                  <a:pt x="11485918" y="158889"/>
                </a:lnTo>
                <a:lnTo>
                  <a:pt x="11449723" y="141325"/>
                </a:lnTo>
                <a:lnTo>
                  <a:pt x="11410277" y="130111"/>
                </a:lnTo>
                <a:lnTo>
                  <a:pt x="11374082" y="121018"/>
                </a:lnTo>
                <a:lnTo>
                  <a:pt x="11347615" y="109867"/>
                </a:lnTo>
                <a:lnTo>
                  <a:pt x="11337341" y="92417"/>
                </a:lnTo>
                <a:lnTo>
                  <a:pt x="11340376" y="79197"/>
                </a:lnTo>
                <a:lnTo>
                  <a:pt x="11349266" y="68961"/>
                </a:lnTo>
                <a:lnTo>
                  <a:pt x="11363681" y="62357"/>
                </a:lnTo>
                <a:lnTo>
                  <a:pt x="11383315" y="60020"/>
                </a:lnTo>
                <a:lnTo>
                  <a:pt x="11408181" y="62128"/>
                </a:lnTo>
                <a:lnTo>
                  <a:pt x="11432781" y="68592"/>
                </a:lnTo>
                <a:lnTo>
                  <a:pt x="11456111" y="79603"/>
                </a:lnTo>
                <a:lnTo>
                  <a:pt x="11477181" y="95326"/>
                </a:lnTo>
                <a:lnTo>
                  <a:pt x="11515408" y="45008"/>
                </a:lnTo>
                <a:lnTo>
                  <a:pt x="11489487" y="25527"/>
                </a:lnTo>
                <a:lnTo>
                  <a:pt x="11459769" y="11442"/>
                </a:lnTo>
                <a:lnTo>
                  <a:pt x="11426406" y="2882"/>
                </a:lnTo>
                <a:lnTo>
                  <a:pt x="11389601" y="0"/>
                </a:lnTo>
                <a:lnTo>
                  <a:pt x="11338420" y="7797"/>
                </a:lnTo>
                <a:lnTo>
                  <a:pt x="11299901" y="28981"/>
                </a:lnTo>
                <a:lnTo>
                  <a:pt x="11275632" y="60223"/>
                </a:lnTo>
                <a:lnTo>
                  <a:pt x="11267186" y="98221"/>
                </a:lnTo>
                <a:lnTo>
                  <a:pt x="11277473" y="141185"/>
                </a:lnTo>
                <a:lnTo>
                  <a:pt x="11304016" y="168973"/>
                </a:lnTo>
                <a:lnTo>
                  <a:pt x="11340313" y="186080"/>
                </a:lnTo>
                <a:lnTo>
                  <a:pt x="11379860" y="197002"/>
                </a:lnTo>
                <a:lnTo>
                  <a:pt x="11416144" y="206222"/>
                </a:lnTo>
                <a:lnTo>
                  <a:pt x="11442700" y="218262"/>
                </a:lnTo>
                <a:lnTo>
                  <a:pt x="11452987" y="237578"/>
                </a:lnTo>
                <a:lnTo>
                  <a:pt x="11449520" y="250926"/>
                </a:lnTo>
                <a:lnTo>
                  <a:pt x="11439081" y="262369"/>
                </a:lnTo>
                <a:lnTo>
                  <a:pt x="11421542" y="270370"/>
                </a:lnTo>
                <a:lnTo>
                  <a:pt x="11396853" y="273380"/>
                </a:lnTo>
                <a:lnTo>
                  <a:pt x="11365255" y="269913"/>
                </a:lnTo>
                <a:lnTo>
                  <a:pt x="11337404" y="260502"/>
                </a:lnTo>
                <a:lnTo>
                  <a:pt x="11313643" y="246646"/>
                </a:lnTo>
                <a:lnTo>
                  <a:pt x="11294275" y="229857"/>
                </a:lnTo>
                <a:lnTo>
                  <a:pt x="11257026" y="282105"/>
                </a:lnTo>
                <a:lnTo>
                  <a:pt x="11282286" y="302971"/>
                </a:lnTo>
                <a:lnTo>
                  <a:pt x="11313274" y="319163"/>
                </a:lnTo>
                <a:lnTo>
                  <a:pt x="11350244" y="329653"/>
                </a:lnTo>
                <a:lnTo>
                  <a:pt x="11393475" y="333375"/>
                </a:lnTo>
                <a:lnTo>
                  <a:pt x="11450396" y="325501"/>
                </a:lnTo>
                <a:lnTo>
                  <a:pt x="11490731" y="303745"/>
                </a:lnTo>
                <a:lnTo>
                  <a:pt x="11514722" y="270929"/>
                </a:lnTo>
                <a:lnTo>
                  <a:pt x="11522659" y="229857"/>
                </a:lnTo>
                <a:close/>
              </a:path>
              <a:path w="20037425" h="334009">
                <a:moveTo>
                  <a:pt x="11836159" y="4851"/>
                </a:moveTo>
                <a:lnTo>
                  <a:pt x="11766004" y="4851"/>
                </a:lnTo>
                <a:lnTo>
                  <a:pt x="11766004" y="196456"/>
                </a:lnTo>
                <a:lnTo>
                  <a:pt x="11761216" y="227304"/>
                </a:lnTo>
                <a:lnTo>
                  <a:pt x="11746954" y="251307"/>
                </a:lnTo>
                <a:lnTo>
                  <a:pt x="11723345" y="266877"/>
                </a:lnTo>
                <a:lnTo>
                  <a:pt x="11690528" y="272415"/>
                </a:lnTo>
                <a:lnTo>
                  <a:pt x="11657635" y="266877"/>
                </a:lnTo>
                <a:lnTo>
                  <a:pt x="11633848" y="251307"/>
                </a:lnTo>
                <a:lnTo>
                  <a:pt x="11619408" y="227304"/>
                </a:lnTo>
                <a:lnTo>
                  <a:pt x="11614544" y="196456"/>
                </a:lnTo>
                <a:lnTo>
                  <a:pt x="11614544" y="4851"/>
                </a:lnTo>
                <a:lnTo>
                  <a:pt x="11544872" y="4851"/>
                </a:lnTo>
                <a:lnTo>
                  <a:pt x="11544872" y="198882"/>
                </a:lnTo>
                <a:lnTo>
                  <a:pt x="11550587" y="243344"/>
                </a:lnTo>
                <a:lnTo>
                  <a:pt x="11567859" y="280504"/>
                </a:lnTo>
                <a:lnTo>
                  <a:pt x="11596827" y="308889"/>
                </a:lnTo>
                <a:lnTo>
                  <a:pt x="11637658" y="327012"/>
                </a:lnTo>
                <a:lnTo>
                  <a:pt x="11690528" y="333387"/>
                </a:lnTo>
                <a:lnTo>
                  <a:pt x="11743385" y="327063"/>
                </a:lnTo>
                <a:lnTo>
                  <a:pt x="11784228" y="309003"/>
                </a:lnTo>
                <a:lnTo>
                  <a:pt x="11813184" y="280606"/>
                </a:lnTo>
                <a:lnTo>
                  <a:pt x="11830444" y="243268"/>
                </a:lnTo>
                <a:lnTo>
                  <a:pt x="11836159" y="198386"/>
                </a:lnTo>
                <a:lnTo>
                  <a:pt x="11836159" y="4851"/>
                </a:lnTo>
                <a:close/>
              </a:path>
              <a:path w="20037425" h="334009">
                <a:moveTo>
                  <a:pt x="11955983" y="171081"/>
                </a:moveTo>
                <a:lnTo>
                  <a:pt x="11953532" y="158965"/>
                </a:lnTo>
                <a:lnTo>
                  <a:pt x="11946839" y="149059"/>
                </a:lnTo>
                <a:lnTo>
                  <a:pt x="11936933" y="142367"/>
                </a:lnTo>
                <a:lnTo>
                  <a:pt x="11924817" y="139915"/>
                </a:lnTo>
                <a:lnTo>
                  <a:pt x="11912689" y="142367"/>
                </a:lnTo>
                <a:lnTo>
                  <a:pt x="11902783" y="149059"/>
                </a:lnTo>
                <a:lnTo>
                  <a:pt x="11896090" y="158965"/>
                </a:lnTo>
                <a:lnTo>
                  <a:pt x="11893639" y="171081"/>
                </a:lnTo>
                <a:lnTo>
                  <a:pt x="11896090" y="183007"/>
                </a:lnTo>
                <a:lnTo>
                  <a:pt x="11902783" y="192824"/>
                </a:lnTo>
                <a:lnTo>
                  <a:pt x="11912689" y="199491"/>
                </a:lnTo>
                <a:lnTo>
                  <a:pt x="11924817" y="201942"/>
                </a:lnTo>
                <a:lnTo>
                  <a:pt x="11936933" y="199491"/>
                </a:lnTo>
                <a:lnTo>
                  <a:pt x="11946839" y="192824"/>
                </a:lnTo>
                <a:lnTo>
                  <a:pt x="11953532" y="183007"/>
                </a:lnTo>
                <a:lnTo>
                  <a:pt x="11955983" y="171081"/>
                </a:lnTo>
                <a:close/>
              </a:path>
              <a:path w="20037425" h="334009">
                <a:moveTo>
                  <a:pt x="12425134" y="4851"/>
                </a:moveTo>
                <a:lnTo>
                  <a:pt x="12347715" y="4851"/>
                </a:lnTo>
                <a:lnTo>
                  <a:pt x="12291581" y="238061"/>
                </a:lnTo>
                <a:lnTo>
                  <a:pt x="12230621" y="4851"/>
                </a:lnTo>
                <a:lnTo>
                  <a:pt x="12176912" y="4851"/>
                </a:lnTo>
                <a:lnTo>
                  <a:pt x="12115457" y="238061"/>
                </a:lnTo>
                <a:lnTo>
                  <a:pt x="12058853" y="4851"/>
                </a:lnTo>
                <a:lnTo>
                  <a:pt x="11981917" y="4851"/>
                </a:lnTo>
                <a:lnTo>
                  <a:pt x="12074322" y="327583"/>
                </a:lnTo>
                <a:lnTo>
                  <a:pt x="12147398" y="327583"/>
                </a:lnTo>
                <a:lnTo>
                  <a:pt x="12203532" y="105981"/>
                </a:lnTo>
                <a:lnTo>
                  <a:pt x="12260136" y="327583"/>
                </a:lnTo>
                <a:lnTo>
                  <a:pt x="12333199" y="327583"/>
                </a:lnTo>
                <a:lnTo>
                  <a:pt x="12425134" y="4851"/>
                </a:lnTo>
                <a:close/>
              </a:path>
              <a:path w="20037425" h="334009">
                <a:moveTo>
                  <a:pt x="12677140" y="229857"/>
                </a:moveTo>
                <a:lnTo>
                  <a:pt x="12666879" y="186994"/>
                </a:lnTo>
                <a:lnTo>
                  <a:pt x="12640412" y="158889"/>
                </a:lnTo>
                <a:lnTo>
                  <a:pt x="12604204" y="141325"/>
                </a:lnTo>
                <a:lnTo>
                  <a:pt x="12564770" y="130111"/>
                </a:lnTo>
                <a:lnTo>
                  <a:pt x="12528575" y="121018"/>
                </a:lnTo>
                <a:lnTo>
                  <a:pt x="12502109" y="109867"/>
                </a:lnTo>
                <a:lnTo>
                  <a:pt x="12491834" y="92417"/>
                </a:lnTo>
                <a:lnTo>
                  <a:pt x="12494870" y="79197"/>
                </a:lnTo>
                <a:lnTo>
                  <a:pt x="12503747" y="68961"/>
                </a:lnTo>
                <a:lnTo>
                  <a:pt x="12518161" y="62357"/>
                </a:lnTo>
                <a:lnTo>
                  <a:pt x="12537796" y="60020"/>
                </a:lnTo>
                <a:lnTo>
                  <a:pt x="12562675" y="62128"/>
                </a:lnTo>
                <a:lnTo>
                  <a:pt x="12587275" y="68592"/>
                </a:lnTo>
                <a:lnTo>
                  <a:pt x="12610605" y="79603"/>
                </a:lnTo>
                <a:lnTo>
                  <a:pt x="12631661" y="95326"/>
                </a:lnTo>
                <a:lnTo>
                  <a:pt x="12669888" y="45008"/>
                </a:lnTo>
                <a:lnTo>
                  <a:pt x="12643980" y="25527"/>
                </a:lnTo>
                <a:lnTo>
                  <a:pt x="12614250" y="11442"/>
                </a:lnTo>
                <a:lnTo>
                  <a:pt x="12580899" y="2882"/>
                </a:lnTo>
                <a:lnTo>
                  <a:pt x="12544095" y="0"/>
                </a:lnTo>
                <a:lnTo>
                  <a:pt x="12492914" y="7797"/>
                </a:lnTo>
                <a:lnTo>
                  <a:pt x="12454395" y="28981"/>
                </a:lnTo>
                <a:lnTo>
                  <a:pt x="12430125" y="60223"/>
                </a:lnTo>
                <a:lnTo>
                  <a:pt x="12421680" y="98221"/>
                </a:lnTo>
                <a:lnTo>
                  <a:pt x="12431967" y="141185"/>
                </a:lnTo>
                <a:lnTo>
                  <a:pt x="12458510" y="168973"/>
                </a:lnTo>
                <a:lnTo>
                  <a:pt x="12494806" y="186080"/>
                </a:lnTo>
                <a:lnTo>
                  <a:pt x="12534354" y="197002"/>
                </a:lnTo>
                <a:lnTo>
                  <a:pt x="12570638" y="206222"/>
                </a:lnTo>
                <a:lnTo>
                  <a:pt x="12597181" y="218262"/>
                </a:lnTo>
                <a:lnTo>
                  <a:pt x="12607481" y="237578"/>
                </a:lnTo>
                <a:lnTo>
                  <a:pt x="12604013" y="250926"/>
                </a:lnTo>
                <a:lnTo>
                  <a:pt x="12593561" y="262369"/>
                </a:lnTo>
                <a:lnTo>
                  <a:pt x="12576035" y="270370"/>
                </a:lnTo>
                <a:lnTo>
                  <a:pt x="12551347" y="273380"/>
                </a:lnTo>
                <a:lnTo>
                  <a:pt x="12519736" y="269913"/>
                </a:lnTo>
                <a:lnTo>
                  <a:pt x="12491898" y="260502"/>
                </a:lnTo>
                <a:lnTo>
                  <a:pt x="12468136" y="246646"/>
                </a:lnTo>
                <a:lnTo>
                  <a:pt x="12448769" y="229857"/>
                </a:lnTo>
                <a:lnTo>
                  <a:pt x="12411507" y="282105"/>
                </a:lnTo>
                <a:lnTo>
                  <a:pt x="12436767" y="302971"/>
                </a:lnTo>
                <a:lnTo>
                  <a:pt x="12467755" y="319163"/>
                </a:lnTo>
                <a:lnTo>
                  <a:pt x="12504725" y="329653"/>
                </a:lnTo>
                <a:lnTo>
                  <a:pt x="12547956" y="333375"/>
                </a:lnTo>
                <a:lnTo>
                  <a:pt x="12604877" y="325501"/>
                </a:lnTo>
                <a:lnTo>
                  <a:pt x="12645212" y="303745"/>
                </a:lnTo>
                <a:lnTo>
                  <a:pt x="12669203" y="270929"/>
                </a:lnTo>
                <a:lnTo>
                  <a:pt x="12677140" y="229857"/>
                </a:lnTo>
                <a:close/>
              </a:path>
              <a:path w="20037425" h="334009">
                <a:moveTo>
                  <a:pt x="12990652" y="4851"/>
                </a:moveTo>
                <a:lnTo>
                  <a:pt x="12920485" y="4851"/>
                </a:lnTo>
                <a:lnTo>
                  <a:pt x="12920485" y="196456"/>
                </a:lnTo>
                <a:lnTo>
                  <a:pt x="12915697" y="227304"/>
                </a:lnTo>
                <a:lnTo>
                  <a:pt x="12901435" y="251307"/>
                </a:lnTo>
                <a:lnTo>
                  <a:pt x="12877826" y="266877"/>
                </a:lnTo>
                <a:lnTo>
                  <a:pt x="12845009" y="272415"/>
                </a:lnTo>
                <a:lnTo>
                  <a:pt x="12812116" y="266877"/>
                </a:lnTo>
                <a:lnTo>
                  <a:pt x="12788329" y="251307"/>
                </a:lnTo>
                <a:lnTo>
                  <a:pt x="12773889" y="227304"/>
                </a:lnTo>
                <a:lnTo>
                  <a:pt x="12769037" y="196456"/>
                </a:lnTo>
                <a:lnTo>
                  <a:pt x="12769037" y="4851"/>
                </a:lnTo>
                <a:lnTo>
                  <a:pt x="12699365" y="4851"/>
                </a:lnTo>
                <a:lnTo>
                  <a:pt x="12699365" y="198882"/>
                </a:lnTo>
                <a:lnTo>
                  <a:pt x="12705080" y="243344"/>
                </a:lnTo>
                <a:lnTo>
                  <a:pt x="12722352" y="280504"/>
                </a:lnTo>
                <a:lnTo>
                  <a:pt x="12751308" y="308889"/>
                </a:lnTo>
                <a:lnTo>
                  <a:pt x="12792151" y="327012"/>
                </a:lnTo>
                <a:lnTo>
                  <a:pt x="12845009" y="333387"/>
                </a:lnTo>
                <a:lnTo>
                  <a:pt x="12897866" y="327063"/>
                </a:lnTo>
                <a:lnTo>
                  <a:pt x="12938709" y="309003"/>
                </a:lnTo>
                <a:lnTo>
                  <a:pt x="12967678" y="280606"/>
                </a:lnTo>
                <a:lnTo>
                  <a:pt x="12984937" y="243268"/>
                </a:lnTo>
                <a:lnTo>
                  <a:pt x="12990652" y="198386"/>
                </a:lnTo>
                <a:lnTo>
                  <a:pt x="12990652" y="4851"/>
                </a:lnTo>
                <a:close/>
              </a:path>
              <a:path w="20037425" h="334009">
                <a:moveTo>
                  <a:pt x="13110464" y="171081"/>
                </a:moveTo>
                <a:lnTo>
                  <a:pt x="13108013" y="158965"/>
                </a:lnTo>
                <a:lnTo>
                  <a:pt x="13101320" y="149059"/>
                </a:lnTo>
                <a:lnTo>
                  <a:pt x="13091414" y="142367"/>
                </a:lnTo>
                <a:lnTo>
                  <a:pt x="13079298" y="139915"/>
                </a:lnTo>
                <a:lnTo>
                  <a:pt x="13067183" y="142367"/>
                </a:lnTo>
                <a:lnTo>
                  <a:pt x="13057264" y="149059"/>
                </a:lnTo>
                <a:lnTo>
                  <a:pt x="13050584" y="158965"/>
                </a:lnTo>
                <a:lnTo>
                  <a:pt x="13048120" y="171081"/>
                </a:lnTo>
                <a:lnTo>
                  <a:pt x="13050584" y="183007"/>
                </a:lnTo>
                <a:lnTo>
                  <a:pt x="13057264" y="192824"/>
                </a:lnTo>
                <a:lnTo>
                  <a:pt x="13067183" y="199491"/>
                </a:lnTo>
                <a:lnTo>
                  <a:pt x="13079298" y="201942"/>
                </a:lnTo>
                <a:lnTo>
                  <a:pt x="13091414" y="199491"/>
                </a:lnTo>
                <a:lnTo>
                  <a:pt x="13101320" y="192824"/>
                </a:lnTo>
                <a:lnTo>
                  <a:pt x="13108013" y="183007"/>
                </a:lnTo>
                <a:lnTo>
                  <a:pt x="13110464" y="171081"/>
                </a:lnTo>
                <a:close/>
              </a:path>
              <a:path w="20037425" h="334009">
                <a:moveTo>
                  <a:pt x="13579615" y="4851"/>
                </a:moveTo>
                <a:lnTo>
                  <a:pt x="13502196" y="4851"/>
                </a:lnTo>
                <a:lnTo>
                  <a:pt x="13446074" y="238061"/>
                </a:lnTo>
                <a:lnTo>
                  <a:pt x="13385114" y="4851"/>
                </a:lnTo>
                <a:lnTo>
                  <a:pt x="13331393" y="4851"/>
                </a:lnTo>
                <a:lnTo>
                  <a:pt x="13269938" y="238061"/>
                </a:lnTo>
                <a:lnTo>
                  <a:pt x="13213334" y="4851"/>
                </a:lnTo>
                <a:lnTo>
                  <a:pt x="13136410" y="4851"/>
                </a:lnTo>
                <a:lnTo>
                  <a:pt x="13228815" y="327583"/>
                </a:lnTo>
                <a:lnTo>
                  <a:pt x="13301879" y="327583"/>
                </a:lnTo>
                <a:lnTo>
                  <a:pt x="13358000" y="105981"/>
                </a:lnTo>
                <a:lnTo>
                  <a:pt x="13414616" y="327583"/>
                </a:lnTo>
                <a:lnTo>
                  <a:pt x="13487667" y="327583"/>
                </a:lnTo>
                <a:lnTo>
                  <a:pt x="13579615" y="4851"/>
                </a:lnTo>
                <a:close/>
              </a:path>
              <a:path w="20037425" h="334009">
                <a:moveTo>
                  <a:pt x="13831634" y="229857"/>
                </a:moveTo>
                <a:lnTo>
                  <a:pt x="13821372" y="186994"/>
                </a:lnTo>
                <a:lnTo>
                  <a:pt x="13794893" y="158889"/>
                </a:lnTo>
                <a:lnTo>
                  <a:pt x="13758698" y="141325"/>
                </a:lnTo>
                <a:lnTo>
                  <a:pt x="13719264" y="130111"/>
                </a:lnTo>
                <a:lnTo>
                  <a:pt x="13683056" y="121018"/>
                </a:lnTo>
                <a:lnTo>
                  <a:pt x="13656590" y="109867"/>
                </a:lnTo>
                <a:lnTo>
                  <a:pt x="13646328" y="92417"/>
                </a:lnTo>
                <a:lnTo>
                  <a:pt x="13649351" y="79197"/>
                </a:lnTo>
                <a:lnTo>
                  <a:pt x="13658241" y="68961"/>
                </a:lnTo>
                <a:lnTo>
                  <a:pt x="13672655" y="62357"/>
                </a:lnTo>
                <a:lnTo>
                  <a:pt x="13692289" y="60020"/>
                </a:lnTo>
                <a:lnTo>
                  <a:pt x="13717156" y="62128"/>
                </a:lnTo>
                <a:lnTo>
                  <a:pt x="13741756" y="68592"/>
                </a:lnTo>
                <a:lnTo>
                  <a:pt x="13765086" y="79603"/>
                </a:lnTo>
                <a:lnTo>
                  <a:pt x="13786155" y="95326"/>
                </a:lnTo>
                <a:lnTo>
                  <a:pt x="13824382" y="45008"/>
                </a:lnTo>
                <a:lnTo>
                  <a:pt x="13798461" y="25527"/>
                </a:lnTo>
                <a:lnTo>
                  <a:pt x="13768743" y="11442"/>
                </a:lnTo>
                <a:lnTo>
                  <a:pt x="13735380" y="2882"/>
                </a:lnTo>
                <a:lnTo>
                  <a:pt x="13698576" y="0"/>
                </a:lnTo>
                <a:lnTo>
                  <a:pt x="13647395" y="7797"/>
                </a:lnTo>
                <a:lnTo>
                  <a:pt x="13608876" y="28981"/>
                </a:lnTo>
                <a:lnTo>
                  <a:pt x="13584606" y="60223"/>
                </a:lnTo>
                <a:lnTo>
                  <a:pt x="13576160" y="98221"/>
                </a:lnTo>
                <a:lnTo>
                  <a:pt x="13586447" y="141185"/>
                </a:lnTo>
                <a:lnTo>
                  <a:pt x="13612990" y="168973"/>
                </a:lnTo>
                <a:lnTo>
                  <a:pt x="13649287" y="186080"/>
                </a:lnTo>
                <a:lnTo>
                  <a:pt x="13688835" y="197002"/>
                </a:lnTo>
                <a:lnTo>
                  <a:pt x="13725131" y="206222"/>
                </a:lnTo>
                <a:lnTo>
                  <a:pt x="13751674" y="218262"/>
                </a:lnTo>
                <a:lnTo>
                  <a:pt x="13761961" y="237578"/>
                </a:lnTo>
                <a:lnTo>
                  <a:pt x="13758507" y="250926"/>
                </a:lnTo>
                <a:lnTo>
                  <a:pt x="13748055" y="262369"/>
                </a:lnTo>
                <a:lnTo>
                  <a:pt x="13730529" y="270370"/>
                </a:lnTo>
                <a:lnTo>
                  <a:pt x="13705827" y="273380"/>
                </a:lnTo>
                <a:lnTo>
                  <a:pt x="13674230" y="269913"/>
                </a:lnTo>
                <a:lnTo>
                  <a:pt x="13646379" y="260502"/>
                </a:lnTo>
                <a:lnTo>
                  <a:pt x="13622617" y="246646"/>
                </a:lnTo>
                <a:lnTo>
                  <a:pt x="13603262" y="229857"/>
                </a:lnTo>
                <a:lnTo>
                  <a:pt x="13566000" y="282105"/>
                </a:lnTo>
                <a:lnTo>
                  <a:pt x="13591261" y="302971"/>
                </a:lnTo>
                <a:lnTo>
                  <a:pt x="13622249" y="319163"/>
                </a:lnTo>
                <a:lnTo>
                  <a:pt x="13659218" y="329653"/>
                </a:lnTo>
                <a:lnTo>
                  <a:pt x="13702449" y="333375"/>
                </a:lnTo>
                <a:lnTo>
                  <a:pt x="13759383" y="325501"/>
                </a:lnTo>
                <a:lnTo>
                  <a:pt x="13799706" y="303745"/>
                </a:lnTo>
                <a:lnTo>
                  <a:pt x="13823696" y="270929"/>
                </a:lnTo>
                <a:lnTo>
                  <a:pt x="13831634" y="229857"/>
                </a:lnTo>
                <a:close/>
              </a:path>
              <a:path w="20037425" h="334009">
                <a:moveTo>
                  <a:pt x="14145146" y="4851"/>
                </a:moveTo>
                <a:lnTo>
                  <a:pt x="14074978" y="4851"/>
                </a:lnTo>
                <a:lnTo>
                  <a:pt x="14074978" y="196456"/>
                </a:lnTo>
                <a:lnTo>
                  <a:pt x="14070190" y="227304"/>
                </a:lnTo>
                <a:lnTo>
                  <a:pt x="14055928" y="251307"/>
                </a:lnTo>
                <a:lnTo>
                  <a:pt x="14032319" y="266877"/>
                </a:lnTo>
                <a:lnTo>
                  <a:pt x="13999502" y="272415"/>
                </a:lnTo>
                <a:lnTo>
                  <a:pt x="13966597" y="266877"/>
                </a:lnTo>
                <a:lnTo>
                  <a:pt x="13942822" y="251307"/>
                </a:lnTo>
                <a:lnTo>
                  <a:pt x="13928382" y="227304"/>
                </a:lnTo>
                <a:lnTo>
                  <a:pt x="13923518" y="196456"/>
                </a:lnTo>
                <a:lnTo>
                  <a:pt x="13923518" y="4851"/>
                </a:lnTo>
                <a:lnTo>
                  <a:pt x="13853846" y="4851"/>
                </a:lnTo>
                <a:lnTo>
                  <a:pt x="13853846" y="198882"/>
                </a:lnTo>
                <a:lnTo>
                  <a:pt x="13859574" y="243344"/>
                </a:lnTo>
                <a:lnTo>
                  <a:pt x="13876833" y="280504"/>
                </a:lnTo>
                <a:lnTo>
                  <a:pt x="13905802" y="308889"/>
                </a:lnTo>
                <a:lnTo>
                  <a:pt x="13946632" y="327012"/>
                </a:lnTo>
                <a:lnTo>
                  <a:pt x="13999502" y="333387"/>
                </a:lnTo>
                <a:lnTo>
                  <a:pt x="14052360" y="327063"/>
                </a:lnTo>
                <a:lnTo>
                  <a:pt x="14093203" y="309003"/>
                </a:lnTo>
                <a:lnTo>
                  <a:pt x="14122172" y="280606"/>
                </a:lnTo>
                <a:lnTo>
                  <a:pt x="14139431" y="243268"/>
                </a:lnTo>
                <a:lnTo>
                  <a:pt x="14145146" y="198386"/>
                </a:lnTo>
                <a:lnTo>
                  <a:pt x="14145146" y="4851"/>
                </a:lnTo>
                <a:close/>
              </a:path>
              <a:path w="20037425" h="334009">
                <a:moveTo>
                  <a:pt x="14264945" y="171081"/>
                </a:moveTo>
                <a:lnTo>
                  <a:pt x="14262494" y="158965"/>
                </a:lnTo>
                <a:lnTo>
                  <a:pt x="14255801" y="149059"/>
                </a:lnTo>
                <a:lnTo>
                  <a:pt x="14245895" y="142367"/>
                </a:lnTo>
                <a:lnTo>
                  <a:pt x="14233779" y="139915"/>
                </a:lnTo>
                <a:lnTo>
                  <a:pt x="14221663" y="142367"/>
                </a:lnTo>
                <a:lnTo>
                  <a:pt x="14211745" y="149059"/>
                </a:lnTo>
                <a:lnTo>
                  <a:pt x="14205064" y="158965"/>
                </a:lnTo>
                <a:lnTo>
                  <a:pt x="14202601" y="171081"/>
                </a:lnTo>
                <a:lnTo>
                  <a:pt x="14205064" y="183007"/>
                </a:lnTo>
                <a:lnTo>
                  <a:pt x="14211745" y="192824"/>
                </a:lnTo>
                <a:lnTo>
                  <a:pt x="14221663" y="199491"/>
                </a:lnTo>
                <a:lnTo>
                  <a:pt x="14233779" y="201942"/>
                </a:lnTo>
                <a:lnTo>
                  <a:pt x="14245895" y="199491"/>
                </a:lnTo>
                <a:lnTo>
                  <a:pt x="14255801" y="192824"/>
                </a:lnTo>
                <a:lnTo>
                  <a:pt x="14262494" y="183007"/>
                </a:lnTo>
                <a:lnTo>
                  <a:pt x="14264945" y="171081"/>
                </a:lnTo>
                <a:close/>
              </a:path>
              <a:path w="20037425" h="334009">
                <a:moveTo>
                  <a:pt x="14734096" y="4851"/>
                </a:moveTo>
                <a:lnTo>
                  <a:pt x="14656676" y="4851"/>
                </a:lnTo>
                <a:lnTo>
                  <a:pt x="14600542" y="238061"/>
                </a:lnTo>
                <a:lnTo>
                  <a:pt x="14539595" y="4851"/>
                </a:lnTo>
                <a:lnTo>
                  <a:pt x="14485874" y="4851"/>
                </a:lnTo>
                <a:lnTo>
                  <a:pt x="14424419" y="238061"/>
                </a:lnTo>
                <a:lnTo>
                  <a:pt x="14367815" y="4851"/>
                </a:lnTo>
                <a:lnTo>
                  <a:pt x="14290878" y="4851"/>
                </a:lnTo>
                <a:lnTo>
                  <a:pt x="14383296" y="327583"/>
                </a:lnTo>
                <a:lnTo>
                  <a:pt x="14456359" y="327583"/>
                </a:lnTo>
                <a:lnTo>
                  <a:pt x="14512493" y="105981"/>
                </a:lnTo>
                <a:lnTo>
                  <a:pt x="14569097" y="327583"/>
                </a:lnTo>
                <a:lnTo>
                  <a:pt x="14642160" y="327583"/>
                </a:lnTo>
                <a:lnTo>
                  <a:pt x="14734096" y="4851"/>
                </a:lnTo>
                <a:close/>
              </a:path>
              <a:path w="20037425" h="334009">
                <a:moveTo>
                  <a:pt x="14986115" y="229857"/>
                </a:moveTo>
                <a:lnTo>
                  <a:pt x="14975853" y="186994"/>
                </a:lnTo>
                <a:lnTo>
                  <a:pt x="14949373" y="158889"/>
                </a:lnTo>
                <a:lnTo>
                  <a:pt x="14913178" y="141325"/>
                </a:lnTo>
                <a:lnTo>
                  <a:pt x="14873745" y="130111"/>
                </a:lnTo>
                <a:lnTo>
                  <a:pt x="14837537" y="121018"/>
                </a:lnTo>
                <a:lnTo>
                  <a:pt x="14811070" y="109867"/>
                </a:lnTo>
                <a:lnTo>
                  <a:pt x="14800809" y="92417"/>
                </a:lnTo>
                <a:lnTo>
                  <a:pt x="14803831" y="79197"/>
                </a:lnTo>
                <a:lnTo>
                  <a:pt x="14812721" y="68961"/>
                </a:lnTo>
                <a:lnTo>
                  <a:pt x="14827136" y="62357"/>
                </a:lnTo>
                <a:lnTo>
                  <a:pt x="14846770" y="60020"/>
                </a:lnTo>
                <a:lnTo>
                  <a:pt x="14871649" y="62128"/>
                </a:lnTo>
                <a:lnTo>
                  <a:pt x="14896249" y="68592"/>
                </a:lnTo>
                <a:lnTo>
                  <a:pt x="14919579" y="79603"/>
                </a:lnTo>
                <a:lnTo>
                  <a:pt x="14940649" y="95326"/>
                </a:lnTo>
                <a:lnTo>
                  <a:pt x="14978863" y="45008"/>
                </a:lnTo>
                <a:lnTo>
                  <a:pt x="14952942" y="25527"/>
                </a:lnTo>
                <a:lnTo>
                  <a:pt x="14923224" y="11442"/>
                </a:lnTo>
                <a:lnTo>
                  <a:pt x="14889861" y="2882"/>
                </a:lnTo>
                <a:lnTo>
                  <a:pt x="14853057" y="0"/>
                </a:lnTo>
                <a:lnTo>
                  <a:pt x="14801876" y="7797"/>
                </a:lnTo>
                <a:lnTo>
                  <a:pt x="14763357" y="28981"/>
                </a:lnTo>
                <a:lnTo>
                  <a:pt x="14739087" y="60223"/>
                </a:lnTo>
                <a:lnTo>
                  <a:pt x="14730641" y="98221"/>
                </a:lnTo>
                <a:lnTo>
                  <a:pt x="14740928" y="141185"/>
                </a:lnTo>
                <a:lnTo>
                  <a:pt x="14767471" y="168973"/>
                </a:lnTo>
                <a:lnTo>
                  <a:pt x="14803768" y="186080"/>
                </a:lnTo>
                <a:lnTo>
                  <a:pt x="14843316" y="197002"/>
                </a:lnTo>
                <a:lnTo>
                  <a:pt x="14879612" y="206222"/>
                </a:lnTo>
                <a:lnTo>
                  <a:pt x="14906155" y="218262"/>
                </a:lnTo>
                <a:lnTo>
                  <a:pt x="14916442" y="237578"/>
                </a:lnTo>
                <a:lnTo>
                  <a:pt x="14912988" y="250926"/>
                </a:lnTo>
                <a:lnTo>
                  <a:pt x="14902536" y="262369"/>
                </a:lnTo>
                <a:lnTo>
                  <a:pt x="14885010" y="270370"/>
                </a:lnTo>
                <a:lnTo>
                  <a:pt x="14860321" y="273380"/>
                </a:lnTo>
                <a:lnTo>
                  <a:pt x="14828711" y="269913"/>
                </a:lnTo>
                <a:lnTo>
                  <a:pt x="14800872" y="260502"/>
                </a:lnTo>
                <a:lnTo>
                  <a:pt x="14777111" y="246646"/>
                </a:lnTo>
                <a:lnTo>
                  <a:pt x="14757743" y="229857"/>
                </a:lnTo>
                <a:lnTo>
                  <a:pt x="14720481" y="282105"/>
                </a:lnTo>
                <a:lnTo>
                  <a:pt x="14745754" y="302971"/>
                </a:lnTo>
                <a:lnTo>
                  <a:pt x="14776730" y="319163"/>
                </a:lnTo>
                <a:lnTo>
                  <a:pt x="14813699" y="329653"/>
                </a:lnTo>
                <a:lnTo>
                  <a:pt x="14856930" y="333375"/>
                </a:lnTo>
                <a:lnTo>
                  <a:pt x="14913864" y="325501"/>
                </a:lnTo>
                <a:lnTo>
                  <a:pt x="14954187" y="303745"/>
                </a:lnTo>
                <a:lnTo>
                  <a:pt x="14978177" y="270929"/>
                </a:lnTo>
                <a:lnTo>
                  <a:pt x="14986115" y="229857"/>
                </a:lnTo>
                <a:close/>
              </a:path>
              <a:path w="20037425" h="334009">
                <a:moveTo>
                  <a:pt x="15299627" y="4851"/>
                </a:moveTo>
                <a:lnTo>
                  <a:pt x="15229447" y="4851"/>
                </a:lnTo>
                <a:lnTo>
                  <a:pt x="15229447" y="196456"/>
                </a:lnTo>
                <a:lnTo>
                  <a:pt x="15224659" y="227304"/>
                </a:lnTo>
                <a:lnTo>
                  <a:pt x="15210397" y="251307"/>
                </a:lnTo>
                <a:lnTo>
                  <a:pt x="15186787" y="266877"/>
                </a:lnTo>
                <a:lnTo>
                  <a:pt x="15153970" y="272415"/>
                </a:lnTo>
                <a:lnTo>
                  <a:pt x="15121077" y="266877"/>
                </a:lnTo>
                <a:lnTo>
                  <a:pt x="15097290" y="251307"/>
                </a:lnTo>
                <a:lnTo>
                  <a:pt x="15082863" y="227304"/>
                </a:lnTo>
                <a:lnTo>
                  <a:pt x="15077999" y="196456"/>
                </a:lnTo>
                <a:lnTo>
                  <a:pt x="15077999" y="4851"/>
                </a:lnTo>
                <a:lnTo>
                  <a:pt x="15008327" y="4851"/>
                </a:lnTo>
                <a:lnTo>
                  <a:pt x="15008327" y="198882"/>
                </a:lnTo>
                <a:lnTo>
                  <a:pt x="15014055" y="243344"/>
                </a:lnTo>
                <a:lnTo>
                  <a:pt x="15031314" y="280504"/>
                </a:lnTo>
                <a:lnTo>
                  <a:pt x="15060270" y="308889"/>
                </a:lnTo>
                <a:lnTo>
                  <a:pt x="15101100" y="327012"/>
                </a:lnTo>
                <a:lnTo>
                  <a:pt x="15153970" y="333387"/>
                </a:lnTo>
                <a:lnTo>
                  <a:pt x="15206841" y="327063"/>
                </a:lnTo>
                <a:lnTo>
                  <a:pt x="15247671" y="309003"/>
                </a:lnTo>
                <a:lnTo>
                  <a:pt x="15276640" y="280606"/>
                </a:lnTo>
                <a:lnTo>
                  <a:pt x="15293899" y="243268"/>
                </a:lnTo>
                <a:lnTo>
                  <a:pt x="15299627" y="198386"/>
                </a:lnTo>
                <a:lnTo>
                  <a:pt x="15299627" y="4851"/>
                </a:lnTo>
                <a:close/>
              </a:path>
              <a:path w="20037425" h="334009">
                <a:moveTo>
                  <a:pt x="15419439" y="171081"/>
                </a:moveTo>
                <a:lnTo>
                  <a:pt x="15416975" y="158965"/>
                </a:lnTo>
                <a:lnTo>
                  <a:pt x="15410282" y="149059"/>
                </a:lnTo>
                <a:lnTo>
                  <a:pt x="15400376" y="142367"/>
                </a:lnTo>
                <a:lnTo>
                  <a:pt x="15388260" y="139915"/>
                </a:lnTo>
                <a:lnTo>
                  <a:pt x="15376144" y="142367"/>
                </a:lnTo>
                <a:lnTo>
                  <a:pt x="15366238" y="149059"/>
                </a:lnTo>
                <a:lnTo>
                  <a:pt x="15359545" y="158965"/>
                </a:lnTo>
                <a:lnTo>
                  <a:pt x="15357094" y="171081"/>
                </a:lnTo>
                <a:lnTo>
                  <a:pt x="15359545" y="183007"/>
                </a:lnTo>
                <a:lnTo>
                  <a:pt x="15366238" y="192824"/>
                </a:lnTo>
                <a:lnTo>
                  <a:pt x="15376144" y="199491"/>
                </a:lnTo>
                <a:lnTo>
                  <a:pt x="15388260" y="201942"/>
                </a:lnTo>
                <a:lnTo>
                  <a:pt x="15400376" y="199491"/>
                </a:lnTo>
                <a:lnTo>
                  <a:pt x="15410282" y="192824"/>
                </a:lnTo>
                <a:lnTo>
                  <a:pt x="15416975" y="183007"/>
                </a:lnTo>
                <a:lnTo>
                  <a:pt x="15419439" y="171081"/>
                </a:lnTo>
                <a:close/>
              </a:path>
              <a:path w="20037425" h="334009">
                <a:moveTo>
                  <a:pt x="15888577" y="4851"/>
                </a:moveTo>
                <a:lnTo>
                  <a:pt x="15811157" y="4851"/>
                </a:lnTo>
                <a:lnTo>
                  <a:pt x="15755023" y="238061"/>
                </a:lnTo>
                <a:lnTo>
                  <a:pt x="15694076" y="4851"/>
                </a:lnTo>
                <a:lnTo>
                  <a:pt x="15640355" y="4851"/>
                </a:lnTo>
                <a:lnTo>
                  <a:pt x="15578900" y="238061"/>
                </a:lnTo>
                <a:lnTo>
                  <a:pt x="15522296" y="4851"/>
                </a:lnTo>
                <a:lnTo>
                  <a:pt x="15445359" y="4851"/>
                </a:lnTo>
                <a:lnTo>
                  <a:pt x="15537777" y="327583"/>
                </a:lnTo>
                <a:lnTo>
                  <a:pt x="15610840" y="327583"/>
                </a:lnTo>
                <a:lnTo>
                  <a:pt x="15666974" y="105981"/>
                </a:lnTo>
                <a:lnTo>
                  <a:pt x="15723578" y="327583"/>
                </a:lnTo>
                <a:lnTo>
                  <a:pt x="15796641" y="327583"/>
                </a:lnTo>
                <a:lnTo>
                  <a:pt x="15888577" y="4851"/>
                </a:lnTo>
                <a:close/>
              </a:path>
              <a:path w="20037425" h="334009">
                <a:moveTo>
                  <a:pt x="16140595" y="229857"/>
                </a:moveTo>
                <a:lnTo>
                  <a:pt x="16130334" y="186994"/>
                </a:lnTo>
                <a:lnTo>
                  <a:pt x="16103867" y="158889"/>
                </a:lnTo>
                <a:lnTo>
                  <a:pt x="16067659" y="141325"/>
                </a:lnTo>
                <a:lnTo>
                  <a:pt x="16028226" y="130111"/>
                </a:lnTo>
                <a:lnTo>
                  <a:pt x="15992031" y="121018"/>
                </a:lnTo>
                <a:lnTo>
                  <a:pt x="15965551" y="109867"/>
                </a:lnTo>
                <a:lnTo>
                  <a:pt x="15955290" y="92417"/>
                </a:lnTo>
                <a:lnTo>
                  <a:pt x="15958312" y="79197"/>
                </a:lnTo>
                <a:lnTo>
                  <a:pt x="15967202" y="68961"/>
                </a:lnTo>
                <a:lnTo>
                  <a:pt x="15981617" y="62357"/>
                </a:lnTo>
                <a:lnTo>
                  <a:pt x="16001251" y="60020"/>
                </a:lnTo>
                <a:lnTo>
                  <a:pt x="16026130" y="62128"/>
                </a:lnTo>
                <a:lnTo>
                  <a:pt x="16050730" y="68592"/>
                </a:lnTo>
                <a:lnTo>
                  <a:pt x="16074060" y="79603"/>
                </a:lnTo>
                <a:lnTo>
                  <a:pt x="16095129" y="95326"/>
                </a:lnTo>
                <a:lnTo>
                  <a:pt x="16133344" y="45008"/>
                </a:lnTo>
                <a:lnTo>
                  <a:pt x="16107436" y="25527"/>
                </a:lnTo>
                <a:lnTo>
                  <a:pt x="16077705" y="11442"/>
                </a:lnTo>
                <a:lnTo>
                  <a:pt x="16044355" y="2882"/>
                </a:lnTo>
                <a:lnTo>
                  <a:pt x="16007537" y="0"/>
                </a:lnTo>
                <a:lnTo>
                  <a:pt x="15956369" y="7797"/>
                </a:lnTo>
                <a:lnTo>
                  <a:pt x="15917850" y="28981"/>
                </a:lnTo>
                <a:lnTo>
                  <a:pt x="15893568" y="60223"/>
                </a:lnTo>
                <a:lnTo>
                  <a:pt x="15885122" y="98221"/>
                </a:lnTo>
                <a:lnTo>
                  <a:pt x="15895409" y="141185"/>
                </a:lnTo>
                <a:lnTo>
                  <a:pt x="15921952" y="168973"/>
                </a:lnTo>
                <a:lnTo>
                  <a:pt x="15958249" y="186080"/>
                </a:lnTo>
                <a:lnTo>
                  <a:pt x="15997797" y="197002"/>
                </a:lnTo>
                <a:lnTo>
                  <a:pt x="16034093" y="206222"/>
                </a:lnTo>
                <a:lnTo>
                  <a:pt x="16060636" y="218262"/>
                </a:lnTo>
                <a:lnTo>
                  <a:pt x="16070923" y="237578"/>
                </a:lnTo>
                <a:lnTo>
                  <a:pt x="16067469" y="250926"/>
                </a:lnTo>
                <a:lnTo>
                  <a:pt x="16057017" y="262369"/>
                </a:lnTo>
                <a:lnTo>
                  <a:pt x="16039491" y="270370"/>
                </a:lnTo>
                <a:lnTo>
                  <a:pt x="16014802" y="273380"/>
                </a:lnTo>
                <a:lnTo>
                  <a:pt x="15983192" y="269913"/>
                </a:lnTo>
                <a:lnTo>
                  <a:pt x="15955353" y="260502"/>
                </a:lnTo>
                <a:lnTo>
                  <a:pt x="15931591" y="246646"/>
                </a:lnTo>
                <a:lnTo>
                  <a:pt x="15912224" y="229857"/>
                </a:lnTo>
                <a:lnTo>
                  <a:pt x="15874962" y="282105"/>
                </a:lnTo>
                <a:lnTo>
                  <a:pt x="15900235" y="302971"/>
                </a:lnTo>
                <a:lnTo>
                  <a:pt x="15931210" y="319163"/>
                </a:lnTo>
                <a:lnTo>
                  <a:pt x="15968180" y="329653"/>
                </a:lnTo>
                <a:lnTo>
                  <a:pt x="16011411" y="333375"/>
                </a:lnTo>
                <a:lnTo>
                  <a:pt x="16068345" y="325501"/>
                </a:lnTo>
                <a:lnTo>
                  <a:pt x="16108668" y="303745"/>
                </a:lnTo>
                <a:lnTo>
                  <a:pt x="16132658" y="270929"/>
                </a:lnTo>
                <a:lnTo>
                  <a:pt x="16140595" y="229857"/>
                </a:lnTo>
                <a:close/>
              </a:path>
              <a:path w="20037425" h="334009">
                <a:moveTo>
                  <a:pt x="16454108" y="4851"/>
                </a:moveTo>
                <a:lnTo>
                  <a:pt x="16383927" y="4851"/>
                </a:lnTo>
                <a:lnTo>
                  <a:pt x="16383927" y="196456"/>
                </a:lnTo>
                <a:lnTo>
                  <a:pt x="16379152" y="227304"/>
                </a:lnTo>
                <a:lnTo>
                  <a:pt x="16364877" y="251307"/>
                </a:lnTo>
                <a:lnTo>
                  <a:pt x="16341281" y="266877"/>
                </a:lnTo>
                <a:lnTo>
                  <a:pt x="16308451" y="272415"/>
                </a:lnTo>
                <a:lnTo>
                  <a:pt x="16275558" y="266877"/>
                </a:lnTo>
                <a:lnTo>
                  <a:pt x="16251771" y="251307"/>
                </a:lnTo>
                <a:lnTo>
                  <a:pt x="16237344" y="227304"/>
                </a:lnTo>
                <a:lnTo>
                  <a:pt x="16232480" y="196456"/>
                </a:lnTo>
                <a:lnTo>
                  <a:pt x="16232480" y="4851"/>
                </a:lnTo>
                <a:lnTo>
                  <a:pt x="16162820" y="4851"/>
                </a:lnTo>
                <a:lnTo>
                  <a:pt x="16162820" y="198882"/>
                </a:lnTo>
                <a:lnTo>
                  <a:pt x="16168535" y="243344"/>
                </a:lnTo>
                <a:lnTo>
                  <a:pt x="16185795" y="280504"/>
                </a:lnTo>
                <a:lnTo>
                  <a:pt x="16214751" y="308889"/>
                </a:lnTo>
                <a:lnTo>
                  <a:pt x="16255594" y="327012"/>
                </a:lnTo>
                <a:lnTo>
                  <a:pt x="16308451" y="333387"/>
                </a:lnTo>
                <a:lnTo>
                  <a:pt x="16361321" y="327063"/>
                </a:lnTo>
                <a:lnTo>
                  <a:pt x="16402152" y="309003"/>
                </a:lnTo>
                <a:lnTo>
                  <a:pt x="16431121" y="280606"/>
                </a:lnTo>
                <a:lnTo>
                  <a:pt x="16448393" y="243268"/>
                </a:lnTo>
                <a:lnTo>
                  <a:pt x="16454108" y="198386"/>
                </a:lnTo>
                <a:lnTo>
                  <a:pt x="16454108" y="4851"/>
                </a:lnTo>
                <a:close/>
              </a:path>
              <a:path w="20037425" h="334009">
                <a:moveTo>
                  <a:pt x="16573919" y="171081"/>
                </a:moveTo>
                <a:lnTo>
                  <a:pt x="16571456" y="158965"/>
                </a:lnTo>
                <a:lnTo>
                  <a:pt x="16564775" y="149059"/>
                </a:lnTo>
                <a:lnTo>
                  <a:pt x="16554857" y="142367"/>
                </a:lnTo>
                <a:lnTo>
                  <a:pt x="16542741" y="139915"/>
                </a:lnTo>
                <a:lnTo>
                  <a:pt x="16530625" y="142367"/>
                </a:lnTo>
                <a:lnTo>
                  <a:pt x="16520719" y="149059"/>
                </a:lnTo>
                <a:lnTo>
                  <a:pt x="16514026" y="158965"/>
                </a:lnTo>
                <a:lnTo>
                  <a:pt x="16511575" y="171081"/>
                </a:lnTo>
                <a:lnTo>
                  <a:pt x="16514026" y="183007"/>
                </a:lnTo>
                <a:lnTo>
                  <a:pt x="16520719" y="192824"/>
                </a:lnTo>
                <a:lnTo>
                  <a:pt x="16530625" y="199491"/>
                </a:lnTo>
                <a:lnTo>
                  <a:pt x="16542741" y="201942"/>
                </a:lnTo>
                <a:lnTo>
                  <a:pt x="16554857" y="199491"/>
                </a:lnTo>
                <a:lnTo>
                  <a:pt x="16564775" y="192824"/>
                </a:lnTo>
                <a:lnTo>
                  <a:pt x="16571456" y="183007"/>
                </a:lnTo>
                <a:lnTo>
                  <a:pt x="16573919" y="171081"/>
                </a:lnTo>
                <a:close/>
              </a:path>
              <a:path w="20037425" h="334009">
                <a:moveTo>
                  <a:pt x="17043070" y="4851"/>
                </a:moveTo>
                <a:lnTo>
                  <a:pt x="16965638" y="4851"/>
                </a:lnTo>
                <a:lnTo>
                  <a:pt x="16909504" y="238061"/>
                </a:lnTo>
                <a:lnTo>
                  <a:pt x="16848557" y="4851"/>
                </a:lnTo>
                <a:lnTo>
                  <a:pt x="16794836" y="4851"/>
                </a:lnTo>
                <a:lnTo>
                  <a:pt x="16733393" y="238061"/>
                </a:lnTo>
                <a:lnTo>
                  <a:pt x="16676777" y="4851"/>
                </a:lnTo>
                <a:lnTo>
                  <a:pt x="16599840" y="4851"/>
                </a:lnTo>
                <a:lnTo>
                  <a:pt x="16692258" y="327583"/>
                </a:lnTo>
                <a:lnTo>
                  <a:pt x="16765321" y="327583"/>
                </a:lnTo>
                <a:lnTo>
                  <a:pt x="16821442" y="105981"/>
                </a:lnTo>
                <a:lnTo>
                  <a:pt x="16878059" y="327583"/>
                </a:lnTo>
                <a:lnTo>
                  <a:pt x="16951122" y="327583"/>
                </a:lnTo>
                <a:lnTo>
                  <a:pt x="17043070" y="4851"/>
                </a:lnTo>
                <a:close/>
              </a:path>
              <a:path w="20037425" h="334009">
                <a:moveTo>
                  <a:pt x="17295089" y="229857"/>
                </a:moveTo>
                <a:lnTo>
                  <a:pt x="17284815" y="186994"/>
                </a:lnTo>
                <a:lnTo>
                  <a:pt x="17258348" y="158889"/>
                </a:lnTo>
                <a:lnTo>
                  <a:pt x="17222153" y="141325"/>
                </a:lnTo>
                <a:lnTo>
                  <a:pt x="17182707" y="130111"/>
                </a:lnTo>
                <a:lnTo>
                  <a:pt x="17146512" y="121018"/>
                </a:lnTo>
                <a:lnTo>
                  <a:pt x="17120032" y="109867"/>
                </a:lnTo>
                <a:lnTo>
                  <a:pt x="17109771" y="92417"/>
                </a:lnTo>
                <a:lnTo>
                  <a:pt x="17112806" y="79197"/>
                </a:lnTo>
                <a:lnTo>
                  <a:pt x="17121683" y="68961"/>
                </a:lnTo>
                <a:lnTo>
                  <a:pt x="17136098" y="62357"/>
                </a:lnTo>
                <a:lnTo>
                  <a:pt x="17155732" y="60020"/>
                </a:lnTo>
                <a:lnTo>
                  <a:pt x="17180611" y="62128"/>
                </a:lnTo>
                <a:lnTo>
                  <a:pt x="17205211" y="68592"/>
                </a:lnTo>
                <a:lnTo>
                  <a:pt x="17228541" y="79603"/>
                </a:lnTo>
                <a:lnTo>
                  <a:pt x="17249610" y="95326"/>
                </a:lnTo>
                <a:lnTo>
                  <a:pt x="17287825" y="45008"/>
                </a:lnTo>
                <a:lnTo>
                  <a:pt x="17261917" y="25527"/>
                </a:lnTo>
                <a:lnTo>
                  <a:pt x="17232186" y="11442"/>
                </a:lnTo>
                <a:lnTo>
                  <a:pt x="17198836" y="2882"/>
                </a:lnTo>
                <a:lnTo>
                  <a:pt x="17162018" y="0"/>
                </a:lnTo>
                <a:lnTo>
                  <a:pt x="17110850" y="7797"/>
                </a:lnTo>
                <a:lnTo>
                  <a:pt x="17072331" y="28981"/>
                </a:lnTo>
                <a:lnTo>
                  <a:pt x="17048049" y="60223"/>
                </a:lnTo>
                <a:lnTo>
                  <a:pt x="17039603" y="98221"/>
                </a:lnTo>
                <a:lnTo>
                  <a:pt x="17049903" y="141185"/>
                </a:lnTo>
                <a:lnTo>
                  <a:pt x="17076446" y="168973"/>
                </a:lnTo>
                <a:lnTo>
                  <a:pt x="17112742" y="186080"/>
                </a:lnTo>
                <a:lnTo>
                  <a:pt x="17152277" y="197002"/>
                </a:lnTo>
                <a:lnTo>
                  <a:pt x="17188574" y="206222"/>
                </a:lnTo>
                <a:lnTo>
                  <a:pt x="17215117" y="218262"/>
                </a:lnTo>
                <a:lnTo>
                  <a:pt x="17225417" y="237578"/>
                </a:lnTo>
                <a:lnTo>
                  <a:pt x="17221950" y="250926"/>
                </a:lnTo>
                <a:lnTo>
                  <a:pt x="17211498" y="262369"/>
                </a:lnTo>
                <a:lnTo>
                  <a:pt x="17193972" y="270370"/>
                </a:lnTo>
                <a:lnTo>
                  <a:pt x="17169283" y="273380"/>
                </a:lnTo>
                <a:lnTo>
                  <a:pt x="17137672" y="269913"/>
                </a:lnTo>
                <a:lnTo>
                  <a:pt x="17109834" y="260502"/>
                </a:lnTo>
                <a:lnTo>
                  <a:pt x="17086072" y="246646"/>
                </a:lnTo>
                <a:lnTo>
                  <a:pt x="17066718" y="229857"/>
                </a:lnTo>
                <a:lnTo>
                  <a:pt x="17029443" y="282105"/>
                </a:lnTo>
                <a:lnTo>
                  <a:pt x="17054716" y="302971"/>
                </a:lnTo>
                <a:lnTo>
                  <a:pt x="17085691" y="319163"/>
                </a:lnTo>
                <a:lnTo>
                  <a:pt x="17122661" y="329653"/>
                </a:lnTo>
                <a:lnTo>
                  <a:pt x="17165892" y="333375"/>
                </a:lnTo>
                <a:lnTo>
                  <a:pt x="17222826" y="325501"/>
                </a:lnTo>
                <a:lnTo>
                  <a:pt x="17263148" y="303745"/>
                </a:lnTo>
                <a:lnTo>
                  <a:pt x="17287151" y="270929"/>
                </a:lnTo>
                <a:lnTo>
                  <a:pt x="17295089" y="229857"/>
                </a:lnTo>
                <a:close/>
              </a:path>
              <a:path w="20037425" h="334009">
                <a:moveTo>
                  <a:pt x="17608588" y="4851"/>
                </a:moveTo>
                <a:lnTo>
                  <a:pt x="17538408" y="4851"/>
                </a:lnTo>
                <a:lnTo>
                  <a:pt x="17538408" y="196456"/>
                </a:lnTo>
                <a:lnTo>
                  <a:pt x="17533633" y="227304"/>
                </a:lnTo>
                <a:lnTo>
                  <a:pt x="17519371" y="251307"/>
                </a:lnTo>
                <a:lnTo>
                  <a:pt x="17495762" y="266877"/>
                </a:lnTo>
                <a:lnTo>
                  <a:pt x="17462932" y="272415"/>
                </a:lnTo>
                <a:lnTo>
                  <a:pt x="17430039" y="266877"/>
                </a:lnTo>
                <a:lnTo>
                  <a:pt x="17406252" y="251307"/>
                </a:lnTo>
                <a:lnTo>
                  <a:pt x="17391825" y="227304"/>
                </a:lnTo>
                <a:lnTo>
                  <a:pt x="17386961" y="196456"/>
                </a:lnTo>
                <a:lnTo>
                  <a:pt x="17386961" y="4851"/>
                </a:lnTo>
                <a:lnTo>
                  <a:pt x="17317301" y="4851"/>
                </a:lnTo>
                <a:lnTo>
                  <a:pt x="17317301" y="198882"/>
                </a:lnTo>
                <a:lnTo>
                  <a:pt x="17323016" y="243344"/>
                </a:lnTo>
                <a:lnTo>
                  <a:pt x="17340276" y="280504"/>
                </a:lnTo>
                <a:lnTo>
                  <a:pt x="17369232" y="308889"/>
                </a:lnTo>
                <a:lnTo>
                  <a:pt x="17410075" y="327012"/>
                </a:lnTo>
                <a:lnTo>
                  <a:pt x="17462932" y="333387"/>
                </a:lnTo>
                <a:lnTo>
                  <a:pt x="17515802" y="327063"/>
                </a:lnTo>
                <a:lnTo>
                  <a:pt x="17556633" y="309003"/>
                </a:lnTo>
                <a:lnTo>
                  <a:pt x="17585601" y="280606"/>
                </a:lnTo>
                <a:lnTo>
                  <a:pt x="17602873" y="243268"/>
                </a:lnTo>
                <a:lnTo>
                  <a:pt x="17608588" y="198386"/>
                </a:lnTo>
                <a:lnTo>
                  <a:pt x="17608588" y="4851"/>
                </a:lnTo>
                <a:close/>
              </a:path>
              <a:path w="20037425" h="334009">
                <a:moveTo>
                  <a:pt x="17728400" y="171081"/>
                </a:moveTo>
                <a:lnTo>
                  <a:pt x="17725936" y="158965"/>
                </a:lnTo>
                <a:lnTo>
                  <a:pt x="17719256" y="149059"/>
                </a:lnTo>
                <a:lnTo>
                  <a:pt x="17709338" y="142367"/>
                </a:lnTo>
                <a:lnTo>
                  <a:pt x="17697222" y="139915"/>
                </a:lnTo>
                <a:lnTo>
                  <a:pt x="17685106" y="142367"/>
                </a:lnTo>
                <a:lnTo>
                  <a:pt x="17675200" y="149059"/>
                </a:lnTo>
                <a:lnTo>
                  <a:pt x="17668507" y="158965"/>
                </a:lnTo>
                <a:lnTo>
                  <a:pt x="17666056" y="171081"/>
                </a:lnTo>
                <a:lnTo>
                  <a:pt x="17668507" y="183007"/>
                </a:lnTo>
                <a:lnTo>
                  <a:pt x="17675200" y="192824"/>
                </a:lnTo>
                <a:lnTo>
                  <a:pt x="17685106" y="199491"/>
                </a:lnTo>
                <a:lnTo>
                  <a:pt x="17697222" y="201942"/>
                </a:lnTo>
                <a:lnTo>
                  <a:pt x="17709338" y="199491"/>
                </a:lnTo>
                <a:lnTo>
                  <a:pt x="17719256" y="192824"/>
                </a:lnTo>
                <a:lnTo>
                  <a:pt x="17725936" y="183007"/>
                </a:lnTo>
                <a:lnTo>
                  <a:pt x="17728400" y="171081"/>
                </a:lnTo>
                <a:close/>
              </a:path>
              <a:path w="20037425" h="334009">
                <a:moveTo>
                  <a:pt x="18197551" y="4851"/>
                </a:moveTo>
                <a:lnTo>
                  <a:pt x="18120132" y="4851"/>
                </a:lnTo>
                <a:lnTo>
                  <a:pt x="18063985" y="238061"/>
                </a:lnTo>
                <a:lnTo>
                  <a:pt x="18003038" y="4851"/>
                </a:lnTo>
                <a:lnTo>
                  <a:pt x="17949329" y="4851"/>
                </a:lnTo>
                <a:lnTo>
                  <a:pt x="17887874" y="238061"/>
                </a:lnTo>
                <a:lnTo>
                  <a:pt x="17831270" y="4851"/>
                </a:lnTo>
                <a:lnTo>
                  <a:pt x="17754321" y="4851"/>
                </a:lnTo>
                <a:lnTo>
                  <a:pt x="17846739" y="327583"/>
                </a:lnTo>
                <a:lnTo>
                  <a:pt x="17919802" y="327583"/>
                </a:lnTo>
                <a:lnTo>
                  <a:pt x="17975936" y="105981"/>
                </a:lnTo>
                <a:lnTo>
                  <a:pt x="18032553" y="327583"/>
                </a:lnTo>
                <a:lnTo>
                  <a:pt x="18105616" y="327583"/>
                </a:lnTo>
                <a:lnTo>
                  <a:pt x="18197551" y="4851"/>
                </a:lnTo>
                <a:close/>
              </a:path>
              <a:path w="20037425" h="334009">
                <a:moveTo>
                  <a:pt x="18449570" y="229857"/>
                </a:moveTo>
                <a:lnTo>
                  <a:pt x="18439295" y="186994"/>
                </a:lnTo>
                <a:lnTo>
                  <a:pt x="18412829" y="158889"/>
                </a:lnTo>
                <a:lnTo>
                  <a:pt x="18376634" y="141325"/>
                </a:lnTo>
                <a:lnTo>
                  <a:pt x="18337187" y="130111"/>
                </a:lnTo>
                <a:lnTo>
                  <a:pt x="18300992" y="121018"/>
                </a:lnTo>
                <a:lnTo>
                  <a:pt x="18274513" y="109867"/>
                </a:lnTo>
                <a:lnTo>
                  <a:pt x="18264251" y="92417"/>
                </a:lnTo>
                <a:lnTo>
                  <a:pt x="18267287" y="79197"/>
                </a:lnTo>
                <a:lnTo>
                  <a:pt x="18276164" y="68961"/>
                </a:lnTo>
                <a:lnTo>
                  <a:pt x="18290578" y="62357"/>
                </a:lnTo>
                <a:lnTo>
                  <a:pt x="18310225" y="60020"/>
                </a:lnTo>
                <a:lnTo>
                  <a:pt x="18335092" y="62128"/>
                </a:lnTo>
                <a:lnTo>
                  <a:pt x="18359692" y="68592"/>
                </a:lnTo>
                <a:lnTo>
                  <a:pt x="18383022" y="79603"/>
                </a:lnTo>
                <a:lnTo>
                  <a:pt x="18404091" y="95326"/>
                </a:lnTo>
                <a:lnTo>
                  <a:pt x="18442305" y="45008"/>
                </a:lnTo>
                <a:lnTo>
                  <a:pt x="18416397" y="25527"/>
                </a:lnTo>
                <a:lnTo>
                  <a:pt x="18386667" y="11442"/>
                </a:lnTo>
                <a:lnTo>
                  <a:pt x="18353316" y="2882"/>
                </a:lnTo>
                <a:lnTo>
                  <a:pt x="18316499" y="0"/>
                </a:lnTo>
                <a:lnTo>
                  <a:pt x="18265331" y="7797"/>
                </a:lnTo>
                <a:lnTo>
                  <a:pt x="18226812" y="28981"/>
                </a:lnTo>
                <a:lnTo>
                  <a:pt x="18202529" y="60223"/>
                </a:lnTo>
                <a:lnTo>
                  <a:pt x="18194084" y="98221"/>
                </a:lnTo>
                <a:lnTo>
                  <a:pt x="18204384" y="141185"/>
                </a:lnTo>
                <a:lnTo>
                  <a:pt x="18230927" y="168973"/>
                </a:lnTo>
                <a:lnTo>
                  <a:pt x="18267223" y="186080"/>
                </a:lnTo>
                <a:lnTo>
                  <a:pt x="18306758" y="197002"/>
                </a:lnTo>
                <a:lnTo>
                  <a:pt x="18343055" y="206222"/>
                </a:lnTo>
                <a:lnTo>
                  <a:pt x="18369598" y="218262"/>
                </a:lnTo>
                <a:lnTo>
                  <a:pt x="18379898" y="237578"/>
                </a:lnTo>
                <a:lnTo>
                  <a:pt x="18376430" y="250926"/>
                </a:lnTo>
                <a:lnTo>
                  <a:pt x="18365978" y="262369"/>
                </a:lnTo>
                <a:lnTo>
                  <a:pt x="18348452" y="270370"/>
                </a:lnTo>
                <a:lnTo>
                  <a:pt x="18323764" y="273380"/>
                </a:lnTo>
                <a:lnTo>
                  <a:pt x="18292166" y="269913"/>
                </a:lnTo>
                <a:lnTo>
                  <a:pt x="18264315" y="260502"/>
                </a:lnTo>
                <a:lnTo>
                  <a:pt x="18240553" y="246646"/>
                </a:lnTo>
                <a:lnTo>
                  <a:pt x="18221198" y="229857"/>
                </a:lnTo>
                <a:lnTo>
                  <a:pt x="18183924" y="282105"/>
                </a:lnTo>
                <a:lnTo>
                  <a:pt x="18209197" y="302971"/>
                </a:lnTo>
                <a:lnTo>
                  <a:pt x="18240172" y="319163"/>
                </a:lnTo>
                <a:lnTo>
                  <a:pt x="18277142" y="329653"/>
                </a:lnTo>
                <a:lnTo>
                  <a:pt x="18320373" y="333375"/>
                </a:lnTo>
                <a:lnTo>
                  <a:pt x="18377307" y="325501"/>
                </a:lnTo>
                <a:lnTo>
                  <a:pt x="18417629" y="303745"/>
                </a:lnTo>
                <a:lnTo>
                  <a:pt x="18441632" y="270929"/>
                </a:lnTo>
                <a:lnTo>
                  <a:pt x="18449570" y="229857"/>
                </a:lnTo>
                <a:close/>
              </a:path>
              <a:path w="20037425" h="334009">
                <a:moveTo>
                  <a:pt x="18763069" y="4851"/>
                </a:moveTo>
                <a:lnTo>
                  <a:pt x="18692889" y="4851"/>
                </a:lnTo>
                <a:lnTo>
                  <a:pt x="18692889" y="196456"/>
                </a:lnTo>
                <a:lnTo>
                  <a:pt x="18688114" y="227304"/>
                </a:lnTo>
                <a:lnTo>
                  <a:pt x="18673852" y="251307"/>
                </a:lnTo>
                <a:lnTo>
                  <a:pt x="18650242" y="266877"/>
                </a:lnTo>
                <a:lnTo>
                  <a:pt x="18617413" y="272415"/>
                </a:lnTo>
                <a:lnTo>
                  <a:pt x="18584520" y="266877"/>
                </a:lnTo>
                <a:lnTo>
                  <a:pt x="18560746" y="251307"/>
                </a:lnTo>
                <a:lnTo>
                  <a:pt x="18546306" y="227304"/>
                </a:lnTo>
                <a:lnTo>
                  <a:pt x="18541442" y="196456"/>
                </a:lnTo>
                <a:lnTo>
                  <a:pt x="18541442" y="4851"/>
                </a:lnTo>
                <a:lnTo>
                  <a:pt x="18471782" y="4851"/>
                </a:lnTo>
                <a:lnTo>
                  <a:pt x="18471782" y="198882"/>
                </a:lnTo>
                <a:lnTo>
                  <a:pt x="18477497" y="243344"/>
                </a:lnTo>
                <a:lnTo>
                  <a:pt x="18494756" y="280504"/>
                </a:lnTo>
                <a:lnTo>
                  <a:pt x="18523725" y="308889"/>
                </a:lnTo>
                <a:lnTo>
                  <a:pt x="18564556" y="327012"/>
                </a:lnTo>
                <a:lnTo>
                  <a:pt x="18617413" y="333387"/>
                </a:lnTo>
                <a:lnTo>
                  <a:pt x="18670283" y="327063"/>
                </a:lnTo>
                <a:lnTo>
                  <a:pt x="18711126" y="309003"/>
                </a:lnTo>
                <a:lnTo>
                  <a:pt x="18740095" y="280606"/>
                </a:lnTo>
                <a:lnTo>
                  <a:pt x="18757354" y="243268"/>
                </a:lnTo>
                <a:lnTo>
                  <a:pt x="18763069" y="198386"/>
                </a:lnTo>
                <a:lnTo>
                  <a:pt x="18763069" y="4851"/>
                </a:lnTo>
                <a:close/>
              </a:path>
              <a:path w="20037425" h="334009">
                <a:moveTo>
                  <a:pt x="18882881" y="171081"/>
                </a:moveTo>
                <a:lnTo>
                  <a:pt x="18880430" y="158965"/>
                </a:lnTo>
                <a:lnTo>
                  <a:pt x="18873737" y="149059"/>
                </a:lnTo>
                <a:lnTo>
                  <a:pt x="18863818" y="142367"/>
                </a:lnTo>
                <a:lnTo>
                  <a:pt x="18851715" y="139915"/>
                </a:lnTo>
                <a:lnTo>
                  <a:pt x="18839587" y="142367"/>
                </a:lnTo>
                <a:lnTo>
                  <a:pt x="18829681" y="149059"/>
                </a:lnTo>
                <a:lnTo>
                  <a:pt x="18822988" y="158965"/>
                </a:lnTo>
                <a:lnTo>
                  <a:pt x="18820537" y="171081"/>
                </a:lnTo>
                <a:lnTo>
                  <a:pt x="18822988" y="183007"/>
                </a:lnTo>
                <a:lnTo>
                  <a:pt x="18829681" y="192824"/>
                </a:lnTo>
                <a:lnTo>
                  <a:pt x="18839587" y="199491"/>
                </a:lnTo>
                <a:lnTo>
                  <a:pt x="18851715" y="201942"/>
                </a:lnTo>
                <a:lnTo>
                  <a:pt x="18863818" y="199491"/>
                </a:lnTo>
                <a:lnTo>
                  <a:pt x="18873737" y="192824"/>
                </a:lnTo>
                <a:lnTo>
                  <a:pt x="18880430" y="183007"/>
                </a:lnTo>
                <a:lnTo>
                  <a:pt x="18882881" y="171081"/>
                </a:lnTo>
                <a:close/>
              </a:path>
              <a:path w="20037425" h="334009">
                <a:moveTo>
                  <a:pt x="19352032" y="4851"/>
                </a:moveTo>
                <a:lnTo>
                  <a:pt x="19274613" y="4851"/>
                </a:lnTo>
                <a:lnTo>
                  <a:pt x="19218466" y="238061"/>
                </a:lnTo>
                <a:lnTo>
                  <a:pt x="19157519" y="4851"/>
                </a:lnTo>
                <a:lnTo>
                  <a:pt x="19103810" y="4851"/>
                </a:lnTo>
                <a:lnTo>
                  <a:pt x="19042355" y="238061"/>
                </a:lnTo>
                <a:lnTo>
                  <a:pt x="18985751" y="4851"/>
                </a:lnTo>
                <a:lnTo>
                  <a:pt x="18908802" y="4851"/>
                </a:lnTo>
                <a:lnTo>
                  <a:pt x="19001220" y="327583"/>
                </a:lnTo>
                <a:lnTo>
                  <a:pt x="19074283" y="327583"/>
                </a:lnTo>
                <a:lnTo>
                  <a:pt x="19130417" y="105981"/>
                </a:lnTo>
                <a:lnTo>
                  <a:pt x="19187033" y="327583"/>
                </a:lnTo>
                <a:lnTo>
                  <a:pt x="19260097" y="327583"/>
                </a:lnTo>
                <a:lnTo>
                  <a:pt x="19352032" y="4851"/>
                </a:lnTo>
                <a:close/>
              </a:path>
              <a:path w="20037425" h="334009">
                <a:moveTo>
                  <a:pt x="19604051" y="229857"/>
                </a:moveTo>
                <a:lnTo>
                  <a:pt x="19593776" y="186994"/>
                </a:lnTo>
                <a:lnTo>
                  <a:pt x="19567310" y="158889"/>
                </a:lnTo>
                <a:lnTo>
                  <a:pt x="19531115" y="141325"/>
                </a:lnTo>
                <a:lnTo>
                  <a:pt x="19491668" y="130111"/>
                </a:lnTo>
                <a:lnTo>
                  <a:pt x="19455473" y="121018"/>
                </a:lnTo>
                <a:lnTo>
                  <a:pt x="19428994" y="109867"/>
                </a:lnTo>
                <a:lnTo>
                  <a:pt x="19418732" y="92417"/>
                </a:lnTo>
                <a:lnTo>
                  <a:pt x="19421768" y="79197"/>
                </a:lnTo>
                <a:lnTo>
                  <a:pt x="19430645" y="68961"/>
                </a:lnTo>
                <a:lnTo>
                  <a:pt x="19445059" y="62357"/>
                </a:lnTo>
                <a:lnTo>
                  <a:pt x="19464706" y="60020"/>
                </a:lnTo>
                <a:lnTo>
                  <a:pt x="19489573" y="62128"/>
                </a:lnTo>
                <a:lnTo>
                  <a:pt x="19514173" y="68592"/>
                </a:lnTo>
                <a:lnTo>
                  <a:pt x="19537503" y="79603"/>
                </a:lnTo>
                <a:lnTo>
                  <a:pt x="19558572" y="95326"/>
                </a:lnTo>
                <a:lnTo>
                  <a:pt x="19596786" y="45008"/>
                </a:lnTo>
                <a:lnTo>
                  <a:pt x="19570878" y="25527"/>
                </a:lnTo>
                <a:lnTo>
                  <a:pt x="19541160" y="11442"/>
                </a:lnTo>
                <a:lnTo>
                  <a:pt x="19507797" y="2882"/>
                </a:lnTo>
                <a:lnTo>
                  <a:pt x="19470980" y="0"/>
                </a:lnTo>
                <a:lnTo>
                  <a:pt x="19419812" y="7797"/>
                </a:lnTo>
                <a:lnTo>
                  <a:pt x="19381293" y="28981"/>
                </a:lnTo>
                <a:lnTo>
                  <a:pt x="19357010" y="60223"/>
                </a:lnTo>
                <a:lnTo>
                  <a:pt x="19348565" y="98221"/>
                </a:lnTo>
                <a:lnTo>
                  <a:pt x="19358864" y="141185"/>
                </a:lnTo>
                <a:lnTo>
                  <a:pt x="19385407" y="168973"/>
                </a:lnTo>
                <a:lnTo>
                  <a:pt x="19421704" y="186080"/>
                </a:lnTo>
                <a:lnTo>
                  <a:pt x="19461239" y="197002"/>
                </a:lnTo>
                <a:lnTo>
                  <a:pt x="19497536" y="206222"/>
                </a:lnTo>
                <a:lnTo>
                  <a:pt x="19524079" y="218262"/>
                </a:lnTo>
                <a:lnTo>
                  <a:pt x="19534378" y="237578"/>
                </a:lnTo>
                <a:lnTo>
                  <a:pt x="19530911" y="250926"/>
                </a:lnTo>
                <a:lnTo>
                  <a:pt x="19520459" y="262369"/>
                </a:lnTo>
                <a:lnTo>
                  <a:pt x="19502933" y="270370"/>
                </a:lnTo>
                <a:lnTo>
                  <a:pt x="19478244" y="273380"/>
                </a:lnTo>
                <a:lnTo>
                  <a:pt x="19446647" y="269913"/>
                </a:lnTo>
                <a:lnTo>
                  <a:pt x="19418796" y="260502"/>
                </a:lnTo>
                <a:lnTo>
                  <a:pt x="19395034" y="246646"/>
                </a:lnTo>
                <a:lnTo>
                  <a:pt x="19375679" y="229857"/>
                </a:lnTo>
                <a:lnTo>
                  <a:pt x="19338405" y="282105"/>
                </a:lnTo>
                <a:lnTo>
                  <a:pt x="19363678" y="302971"/>
                </a:lnTo>
                <a:lnTo>
                  <a:pt x="19394653" y="319163"/>
                </a:lnTo>
                <a:lnTo>
                  <a:pt x="19431623" y="329653"/>
                </a:lnTo>
                <a:lnTo>
                  <a:pt x="19474854" y="333375"/>
                </a:lnTo>
                <a:lnTo>
                  <a:pt x="19531788" y="325501"/>
                </a:lnTo>
                <a:lnTo>
                  <a:pt x="19572110" y="303745"/>
                </a:lnTo>
                <a:lnTo>
                  <a:pt x="19596113" y="270929"/>
                </a:lnTo>
                <a:lnTo>
                  <a:pt x="19604051" y="229857"/>
                </a:lnTo>
                <a:close/>
              </a:path>
              <a:path w="20037425" h="334009">
                <a:moveTo>
                  <a:pt x="19917550" y="4851"/>
                </a:moveTo>
                <a:lnTo>
                  <a:pt x="19847383" y="4851"/>
                </a:lnTo>
                <a:lnTo>
                  <a:pt x="19847383" y="196456"/>
                </a:lnTo>
                <a:lnTo>
                  <a:pt x="19842595" y="227304"/>
                </a:lnTo>
                <a:lnTo>
                  <a:pt x="19828333" y="251307"/>
                </a:lnTo>
                <a:lnTo>
                  <a:pt x="19804723" y="266877"/>
                </a:lnTo>
                <a:lnTo>
                  <a:pt x="19771907" y="272415"/>
                </a:lnTo>
                <a:lnTo>
                  <a:pt x="19739001" y="266877"/>
                </a:lnTo>
                <a:lnTo>
                  <a:pt x="19715226" y="251307"/>
                </a:lnTo>
                <a:lnTo>
                  <a:pt x="19700787" y="227304"/>
                </a:lnTo>
                <a:lnTo>
                  <a:pt x="19695922" y="196456"/>
                </a:lnTo>
                <a:lnTo>
                  <a:pt x="19695922" y="4851"/>
                </a:lnTo>
                <a:lnTo>
                  <a:pt x="19626263" y="4851"/>
                </a:lnTo>
                <a:lnTo>
                  <a:pt x="19626263" y="198882"/>
                </a:lnTo>
                <a:lnTo>
                  <a:pt x="19631978" y="243344"/>
                </a:lnTo>
                <a:lnTo>
                  <a:pt x="19649237" y="280504"/>
                </a:lnTo>
                <a:lnTo>
                  <a:pt x="19678206" y="308889"/>
                </a:lnTo>
                <a:lnTo>
                  <a:pt x="19719036" y="327012"/>
                </a:lnTo>
                <a:lnTo>
                  <a:pt x="19771907" y="333387"/>
                </a:lnTo>
                <a:lnTo>
                  <a:pt x="19824764" y="327063"/>
                </a:lnTo>
                <a:lnTo>
                  <a:pt x="19865607" y="309003"/>
                </a:lnTo>
                <a:lnTo>
                  <a:pt x="19894576" y="280606"/>
                </a:lnTo>
                <a:lnTo>
                  <a:pt x="19911835" y="243268"/>
                </a:lnTo>
                <a:lnTo>
                  <a:pt x="19917550" y="198386"/>
                </a:lnTo>
                <a:lnTo>
                  <a:pt x="19917550" y="4851"/>
                </a:lnTo>
                <a:close/>
              </a:path>
              <a:path w="20037425" h="334009">
                <a:moveTo>
                  <a:pt x="20037362" y="171081"/>
                </a:moveTo>
                <a:lnTo>
                  <a:pt x="20034911" y="158965"/>
                </a:lnTo>
                <a:lnTo>
                  <a:pt x="20028218" y="149059"/>
                </a:lnTo>
                <a:lnTo>
                  <a:pt x="20018312" y="142367"/>
                </a:lnTo>
                <a:lnTo>
                  <a:pt x="20006196" y="139915"/>
                </a:lnTo>
                <a:lnTo>
                  <a:pt x="19994068" y="142367"/>
                </a:lnTo>
                <a:lnTo>
                  <a:pt x="19984162" y="149059"/>
                </a:lnTo>
                <a:lnTo>
                  <a:pt x="19977469" y="158965"/>
                </a:lnTo>
                <a:lnTo>
                  <a:pt x="19975018" y="171081"/>
                </a:lnTo>
                <a:lnTo>
                  <a:pt x="19977469" y="183007"/>
                </a:lnTo>
                <a:lnTo>
                  <a:pt x="19984162" y="192824"/>
                </a:lnTo>
                <a:lnTo>
                  <a:pt x="19994068" y="199491"/>
                </a:lnTo>
                <a:lnTo>
                  <a:pt x="20006196" y="201942"/>
                </a:lnTo>
                <a:lnTo>
                  <a:pt x="20018312" y="199491"/>
                </a:lnTo>
                <a:lnTo>
                  <a:pt x="20028218" y="192824"/>
                </a:lnTo>
                <a:lnTo>
                  <a:pt x="20034911" y="183007"/>
                </a:lnTo>
                <a:lnTo>
                  <a:pt x="20037362" y="171081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6754C4-4AD9-053F-5BF7-6D1FD64CF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4961614"/>
            <a:ext cx="9144000" cy="181886"/>
          </a:xfrm>
          <a:prstGeom prst="rect">
            <a:avLst/>
          </a:prstGeom>
          <a:gradFill flip="none" rotWithShape="1">
            <a:gsLst>
              <a:gs pos="0">
                <a:srgbClr val="68022F"/>
              </a:gs>
              <a:gs pos="73000">
                <a:srgbClr val="A60F32"/>
              </a:gs>
              <a:gs pos="25000">
                <a:srgbClr val="A60F32"/>
              </a:gs>
              <a:gs pos="100000">
                <a:srgbClr val="68022F"/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4D5D9A8-952D-8920-0234-685687B92E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6376" y="528286"/>
            <a:ext cx="6821722" cy="4815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to Use This Template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7AB77-FBA1-434E-A9E7-4B695A339D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947" y="1380511"/>
            <a:ext cx="7380388" cy="3811689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making any modifications,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this file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create your own working copy. This ensures that the original template remains intact and available for future use.</a:t>
            </a: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digital documents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meet accessibility standards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Review the basic principles of </a:t>
            </a:r>
            <a:r>
              <a:rPr lang="en-US" sz="2000" u="sng" dirty="0">
                <a:solidFill>
                  <a:srgbClr val="A60F2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 accessibility in PowerPoint</a:t>
            </a:r>
            <a:r>
              <a:rPr lang="en-US" sz="2000" dirty="0">
                <a:solidFill>
                  <a:srgbClr val="A60F2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explore available tutorials to help you create content that is usable by all audiences.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617235-A4BA-CEA9-08CF-5FE0DD075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3136" y="1064995"/>
            <a:ext cx="697873" cy="56138"/>
          </a:xfrm>
          <a:prstGeom prst="rect">
            <a:avLst/>
          </a:prstGeom>
          <a:solidFill>
            <a:srgbClr val="A60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B367C4-1680-D99B-68B0-1B7F9131D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961614"/>
            <a:ext cx="9215562" cy="181886"/>
          </a:xfrm>
          <a:prstGeom prst="rect">
            <a:avLst/>
          </a:prstGeom>
          <a:gradFill flip="none" rotWithShape="1">
            <a:gsLst>
              <a:gs pos="0">
                <a:srgbClr val="68022F">
                  <a:alpha val="0"/>
                </a:srgbClr>
              </a:gs>
              <a:gs pos="73000">
                <a:srgbClr val="A60F32"/>
              </a:gs>
              <a:gs pos="25000">
                <a:srgbClr val="A60F32"/>
              </a:gs>
              <a:gs pos="99000">
                <a:srgbClr val="68022F">
                  <a:lumMod val="99688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797364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94DF3-38D6-D324-0417-5A408E640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6">
            <a:extLst>
              <a:ext uri="{FF2B5EF4-FFF2-40B4-BE49-F238E27FC236}">
                <a16:creationId xmlns:a16="http://schemas.microsoft.com/office/drawing/2014/main" id="{5B23EAF0-3B5F-86D0-F055-29753FE5D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85527" y="4754456"/>
            <a:ext cx="12777437" cy="212991"/>
          </a:xfrm>
          <a:custGeom>
            <a:avLst/>
            <a:gdLst/>
            <a:ahLst/>
            <a:cxnLst/>
            <a:rect l="l" t="t" r="r" b="b"/>
            <a:pathLst>
              <a:path w="20037425" h="334009">
                <a:moveTo>
                  <a:pt x="291287" y="4851"/>
                </a:moveTo>
                <a:lnTo>
                  <a:pt x="221119" y="4851"/>
                </a:lnTo>
                <a:lnTo>
                  <a:pt x="221119" y="196456"/>
                </a:lnTo>
                <a:lnTo>
                  <a:pt x="216344" y="227304"/>
                </a:lnTo>
                <a:lnTo>
                  <a:pt x="202069" y="251307"/>
                </a:lnTo>
                <a:lnTo>
                  <a:pt x="178460" y="266877"/>
                </a:lnTo>
                <a:lnTo>
                  <a:pt x="145656" y="272415"/>
                </a:lnTo>
                <a:lnTo>
                  <a:pt x="112750" y="266877"/>
                </a:lnTo>
                <a:lnTo>
                  <a:pt x="88976" y="251307"/>
                </a:lnTo>
                <a:lnTo>
                  <a:pt x="74536" y="227304"/>
                </a:lnTo>
                <a:lnTo>
                  <a:pt x="69672" y="196456"/>
                </a:lnTo>
                <a:lnTo>
                  <a:pt x="69672" y="4851"/>
                </a:lnTo>
                <a:lnTo>
                  <a:pt x="0" y="4851"/>
                </a:lnTo>
                <a:lnTo>
                  <a:pt x="0" y="198882"/>
                </a:lnTo>
                <a:lnTo>
                  <a:pt x="5715" y="243344"/>
                </a:lnTo>
                <a:lnTo>
                  <a:pt x="22987" y="280504"/>
                </a:lnTo>
                <a:lnTo>
                  <a:pt x="51943" y="308889"/>
                </a:lnTo>
                <a:lnTo>
                  <a:pt x="92786" y="327012"/>
                </a:lnTo>
                <a:lnTo>
                  <a:pt x="145656" y="333387"/>
                </a:lnTo>
                <a:lnTo>
                  <a:pt x="198513" y="327063"/>
                </a:lnTo>
                <a:lnTo>
                  <a:pt x="239344" y="309003"/>
                </a:lnTo>
                <a:lnTo>
                  <a:pt x="268312" y="280606"/>
                </a:lnTo>
                <a:lnTo>
                  <a:pt x="285572" y="243268"/>
                </a:lnTo>
                <a:lnTo>
                  <a:pt x="291287" y="198386"/>
                </a:lnTo>
                <a:lnTo>
                  <a:pt x="291287" y="4851"/>
                </a:lnTo>
                <a:close/>
              </a:path>
              <a:path w="20037425" h="334009">
                <a:moveTo>
                  <a:pt x="411111" y="171081"/>
                </a:moveTo>
                <a:lnTo>
                  <a:pt x="408660" y="158965"/>
                </a:lnTo>
                <a:lnTo>
                  <a:pt x="401967" y="149059"/>
                </a:lnTo>
                <a:lnTo>
                  <a:pt x="392049" y="142367"/>
                </a:lnTo>
                <a:lnTo>
                  <a:pt x="379933" y="139915"/>
                </a:lnTo>
                <a:lnTo>
                  <a:pt x="367817" y="142367"/>
                </a:lnTo>
                <a:lnTo>
                  <a:pt x="357911" y="149059"/>
                </a:lnTo>
                <a:lnTo>
                  <a:pt x="351218" y="158965"/>
                </a:lnTo>
                <a:lnTo>
                  <a:pt x="348767" y="171081"/>
                </a:lnTo>
                <a:lnTo>
                  <a:pt x="351218" y="183007"/>
                </a:lnTo>
                <a:lnTo>
                  <a:pt x="357911" y="192824"/>
                </a:lnTo>
                <a:lnTo>
                  <a:pt x="367817" y="199491"/>
                </a:lnTo>
                <a:lnTo>
                  <a:pt x="379933" y="201942"/>
                </a:lnTo>
                <a:lnTo>
                  <a:pt x="392049" y="199491"/>
                </a:lnTo>
                <a:lnTo>
                  <a:pt x="401967" y="192824"/>
                </a:lnTo>
                <a:lnTo>
                  <a:pt x="408660" y="183007"/>
                </a:lnTo>
                <a:lnTo>
                  <a:pt x="411111" y="171081"/>
                </a:lnTo>
                <a:close/>
              </a:path>
              <a:path w="20037425" h="334009">
                <a:moveTo>
                  <a:pt x="880262" y="4851"/>
                </a:moveTo>
                <a:lnTo>
                  <a:pt x="802843" y="4851"/>
                </a:lnTo>
                <a:lnTo>
                  <a:pt x="746709" y="238061"/>
                </a:lnTo>
                <a:lnTo>
                  <a:pt x="685749" y="4851"/>
                </a:lnTo>
                <a:lnTo>
                  <a:pt x="632040" y="4851"/>
                </a:lnTo>
                <a:lnTo>
                  <a:pt x="570585" y="238061"/>
                </a:lnTo>
                <a:lnTo>
                  <a:pt x="513981" y="4851"/>
                </a:lnTo>
                <a:lnTo>
                  <a:pt x="437032" y="4851"/>
                </a:lnTo>
                <a:lnTo>
                  <a:pt x="529450" y="327583"/>
                </a:lnTo>
                <a:lnTo>
                  <a:pt x="602526" y="327583"/>
                </a:lnTo>
                <a:lnTo>
                  <a:pt x="658647" y="105981"/>
                </a:lnTo>
                <a:lnTo>
                  <a:pt x="715264" y="327583"/>
                </a:lnTo>
                <a:lnTo>
                  <a:pt x="788314" y="327583"/>
                </a:lnTo>
                <a:lnTo>
                  <a:pt x="880262" y="4851"/>
                </a:lnTo>
                <a:close/>
              </a:path>
              <a:path w="20037425" h="334009">
                <a:moveTo>
                  <a:pt x="1132268" y="229857"/>
                </a:moveTo>
                <a:lnTo>
                  <a:pt x="1122006" y="186994"/>
                </a:lnTo>
                <a:lnTo>
                  <a:pt x="1095527" y="158889"/>
                </a:lnTo>
                <a:lnTo>
                  <a:pt x="1059332" y="141325"/>
                </a:lnTo>
                <a:lnTo>
                  <a:pt x="1019898" y="130111"/>
                </a:lnTo>
                <a:lnTo>
                  <a:pt x="983703" y="121018"/>
                </a:lnTo>
                <a:lnTo>
                  <a:pt x="957237" y="109867"/>
                </a:lnTo>
                <a:lnTo>
                  <a:pt x="946962" y="92417"/>
                </a:lnTo>
                <a:lnTo>
                  <a:pt x="949998" y="79197"/>
                </a:lnTo>
                <a:lnTo>
                  <a:pt x="958875" y="68961"/>
                </a:lnTo>
                <a:lnTo>
                  <a:pt x="973289" y="62357"/>
                </a:lnTo>
                <a:lnTo>
                  <a:pt x="992924" y="60020"/>
                </a:lnTo>
                <a:lnTo>
                  <a:pt x="1017790" y="62128"/>
                </a:lnTo>
                <a:lnTo>
                  <a:pt x="1042390" y="68592"/>
                </a:lnTo>
                <a:lnTo>
                  <a:pt x="1065733" y="79603"/>
                </a:lnTo>
                <a:lnTo>
                  <a:pt x="1086789" y="95326"/>
                </a:lnTo>
                <a:lnTo>
                  <a:pt x="1125016" y="45008"/>
                </a:lnTo>
                <a:lnTo>
                  <a:pt x="1099096" y="25527"/>
                </a:lnTo>
                <a:lnTo>
                  <a:pt x="1069378" y="11442"/>
                </a:lnTo>
                <a:lnTo>
                  <a:pt x="1036027" y="2882"/>
                </a:lnTo>
                <a:lnTo>
                  <a:pt x="999210" y="0"/>
                </a:lnTo>
                <a:lnTo>
                  <a:pt x="948042" y="7797"/>
                </a:lnTo>
                <a:lnTo>
                  <a:pt x="909523" y="28981"/>
                </a:lnTo>
                <a:lnTo>
                  <a:pt x="885240" y="60223"/>
                </a:lnTo>
                <a:lnTo>
                  <a:pt x="876795" y="98221"/>
                </a:lnTo>
                <a:lnTo>
                  <a:pt x="887095" y="141185"/>
                </a:lnTo>
                <a:lnTo>
                  <a:pt x="913638" y="168973"/>
                </a:lnTo>
                <a:lnTo>
                  <a:pt x="949934" y="186080"/>
                </a:lnTo>
                <a:lnTo>
                  <a:pt x="989482" y="197002"/>
                </a:lnTo>
                <a:lnTo>
                  <a:pt x="1025766" y="206222"/>
                </a:lnTo>
                <a:lnTo>
                  <a:pt x="1052309" y="218262"/>
                </a:lnTo>
                <a:lnTo>
                  <a:pt x="1062609" y="237578"/>
                </a:lnTo>
                <a:lnTo>
                  <a:pt x="1059141" y="250926"/>
                </a:lnTo>
                <a:lnTo>
                  <a:pt x="1048689" y="262369"/>
                </a:lnTo>
                <a:lnTo>
                  <a:pt x="1031163" y="270370"/>
                </a:lnTo>
                <a:lnTo>
                  <a:pt x="1006475" y="273380"/>
                </a:lnTo>
                <a:lnTo>
                  <a:pt x="974864" y="269913"/>
                </a:lnTo>
                <a:lnTo>
                  <a:pt x="947013" y="260502"/>
                </a:lnTo>
                <a:lnTo>
                  <a:pt x="923264" y="246646"/>
                </a:lnTo>
                <a:lnTo>
                  <a:pt x="903897" y="229857"/>
                </a:lnTo>
                <a:lnTo>
                  <a:pt x="866635" y="282105"/>
                </a:lnTo>
                <a:lnTo>
                  <a:pt x="891895" y="302971"/>
                </a:lnTo>
                <a:lnTo>
                  <a:pt x="922883" y="319163"/>
                </a:lnTo>
                <a:lnTo>
                  <a:pt x="959853" y="329653"/>
                </a:lnTo>
                <a:lnTo>
                  <a:pt x="1003084" y="333375"/>
                </a:lnTo>
                <a:lnTo>
                  <a:pt x="1060005" y="325501"/>
                </a:lnTo>
                <a:lnTo>
                  <a:pt x="1100340" y="303745"/>
                </a:lnTo>
                <a:lnTo>
                  <a:pt x="1124331" y="270929"/>
                </a:lnTo>
                <a:lnTo>
                  <a:pt x="1132268" y="229857"/>
                </a:lnTo>
                <a:close/>
              </a:path>
              <a:path w="20037425" h="334009">
                <a:moveTo>
                  <a:pt x="1445780" y="4851"/>
                </a:moveTo>
                <a:lnTo>
                  <a:pt x="1375613" y="4851"/>
                </a:lnTo>
                <a:lnTo>
                  <a:pt x="1375613" y="196456"/>
                </a:lnTo>
                <a:lnTo>
                  <a:pt x="1370825" y="227304"/>
                </a:lnTo>
                <a:lnTo>
                  <a:pt x="1356563" y="251307"/>
                </a:lnTo>
                <a:lnTo>
                  <a:pt x="1332953" y="266877"/>
                </a:lnTo>
                <a:lnTo>
                  <a:pt x="1300137" y="272415"/>
                </a:lnTo>
                <a:lnTo>
                  <a:pt x="1267231" y="266877"/>
                </a:lnTo>
                <a:lnTo>
                  <a:pt x="1243457" y="251307"/>
                </a:lnTo>
                <a:lnTo>
                  <a:pt x="1229017" y="227304"/>
                </a:lnTo>
                <a:lnTo>
                  <a:pt x="1224153" y="196456"/>
                </a:lnTo>
                <a:lnTo>
                  <a:pt x="1224153" y="4851"/>
                </a:lnTo>
                <a:lnTo>
                  <a:pt x="1154493" y="4851"/>
                </a:lnTo>
                <a:lnTo>
                  <a:pt x="1154493" y="198882"/>
                </a:lnTo>
                <a:lnTo>
                  <a:pt x="1160208" y="243344"/>
                </a:lnTo>
                <a:lnTo>
                  <a:pt x="1177467" y="280504"/>
                </a:lnTo>
                <a:lnTo>
                  <a:pt x="1206436" y="308889"/>
                </a:lnTo>
                <a:lnTo>
                  <a:pt x="1247267" y="327012"/>
                </a:lnTo>
                <a:lnTo>
                  <a:pt x="1300137" y="333387"/>
                </a:lnTo>
                <a:lnTo>
                  <a:pt x="1352994" y="327063"/>
                </a:lnTo>
                <a:lnTo>
                  <a:pt x="1393837" y="309003"/>
                </a:lnTo>
                <a:lnTo>
                  <a:pt x="1422806" y="280606"/>
                </a:lnTo>
                <a:lnTo>
                  <a:pt x="1440065" y="243268"/>
                </a:lnTo>
                <a:lnTo>
                  <a:pt x="1445780" y="198386"/>
                </a:lnTo>
                <a:lnTo>
                  <a:pt x="1445780" y="4851"/>
                </a:lnTo>
                <a:close/>
              </a:path>
              <a:path w="20037425" h="334009">
                <a:moveTo>
                  <a:pt x="1565592" y="171081"/>
                </a:moveTo>
                <a:lnTo>
                  <a:pt x="1563141" y="158965"/>
                </a:lnTo>
                <a:lnTo>
                  <a:pt x="1556448" y="149059"/>
                </a:lnTo>
                <a:lnTo>
                  <a:pt x="1546542" y="142367"/>
                </a:lnTo>
                <a:lnTo>
                  <a:pt x="1534426" y="139915"/>
                </a:lnTo>
                <a:lnTo>
                  <a:pt x="1522298" y="142367"/>
                </a:lnTo>
                <a:lnTo>
                  <a:pt x="1512392" y="149059"/>
                </a:lnTo>
                <a:lnTo>
                  <a:pt x="1505699" y="158965"/>
                </a:lnTo>
                <a:lnTo>
                  <a:pt x="1503248" y="171081"/>
                </a:lnTo>
                <a:lnTo>
                  <a:pt x="1505699" y="183007"/>
                </a:lnTo>
                <a:lnTo>
                  <a:pt x="1512392" y="192824"/>
                </a:lnTo>
                <a:lnTo>
                  <a:pt x="1522298" y="199491"/>
                </a:lnTo>
                <a:lnTo>
                  <a:pt x="1534426" y="201942"/>
                </a:lnTo>
                <a:lnTo>
                  <a:pt x="1546542" y="199491"/>
                </a:lnTo>
                <a:lnTo>
                  <a:pt x="1556448" y="192824"/>
                </a:lnTo>
                <a:lnTo>
                  <a:pt x="1563141" y="183007"/>
                </a:lnTo>
                <a:lnTo>
                  <a:pt x="1565592" y="171081"/>
                </a:lnTo>
                <a:close/>
              </a:path>
              <a:path w="20037425" h="334009">
                <a:moveTo>
                  <a:pt x="2034743" y="4851"/>
                </a:moveTo>
                <a:lnTo>
                  <a:pt x="1957324" y="4851"/>
                </a:lnTo>
                <a:lnTo>
                  <a:pt x="1901202" y="238061"/>
                </a:lnTo>
                <a:lnTo>
                  <a:pt x="1840230" y="4851"/>
                </a:lnTo>
                <a:lnTo>
                  <a:pt x="1786521" y="4851"/>
                </a:lnTo>
                <a:lnTo>
                  <a:pt x="1725066" y="238061"/>
                </a:lnTo>
                <a:lnTo>
                  <a:pt x="1668462" y="4851"/>
                </a:lnTo>
                <a:lnTo>
                  <a:pt x="1591525" y="4851"/>
                </a:lnTo>
                <a:lnTo>
                  <a:pt x="1683931" y="327583"/>
                </a:lnTo>
                <a:lnTo>
                  <a:pt x="1757006" y="327583"/>
                </a:lnTo>
                <a:lnTo>
                  <a:pt x="1813128" y="105981"/>
                </a:lnTo>
                <a:lnTo>
                  <a:pt x="1869744" y="327583"/>
                </a:lnTo>
                <a:lnTo>
                  <a:pt x="1942795" y="327583"/>
                </a:lnTo>
                <a:lnTo>
                  <a:pt x="2034743" y="4851"/>
                </a:lnTo>
                <a:close/>
              </a:path>
              <a:path w="20037425" h="334009">
                <a:moveTo>
                  <a:pt x="2286762" y="229857"/>
                </a:moveTo>
                <a:lnTo>
                  <a:pt x="2276500" y="186994"/>
                </a:lnTo>
                <a:lnTo>
                  <a:pt x="2250021" y="158889"/>
                </a:lnTo>
                <a:lnTo>
                  <a:pt x="2213826" y="141325"/>
                </a:lnTo>
                <a:lnTo>
                  <a:pt x="2174379" y="130111"/>
                </a:lnTo>
                <a:lnTo>
                  <a:pt x="2138184" y="121018"/>
                </a:lnTo>
                <a:lnTo>
                  <a:pt x="2111718" y="109867"/>
                </a:lnTo>
                <a:lnTo>
                  <a:pt x="2101443" y="92417"/>
                </a:lnTo>
                <a:lnTo>
                  <a:pt x="2104478" y="79197"/>
                </a:lnTo>
                <a:lnTo>
                  <a:pt x="2113356" y="68961"/>
                </a:lnTo>
                <a:lnTo>
                  <a:pt x="2127783" y="62357"/>
                </a:lnTo>
                <a:lnTo>
                  <a:pt x="2147417" y="60020"/>
                </a:lnTo>
                <a:lnTo>
                  <a:pt x="2172284" y="62128"/>
                </a:lnTo>
                <a:lnTo>
                  <a:pt x="2196884" y="68592"/>
                </a:lnTo>
                <a:lnTo>
                  <a:pt x="2220214" y="79603"/>
                </a:lnTo>
                <a:lnTo>
                  <a:pt x="2241270" y="95326"/>
                </a:lnTo>
                <a:lnTo>
                  <a:pt x="2279510" y="45008"/>
                </a:lnTo>
                <a:lnTo>
                  <a:pt x="2253589" y="25527"/>
                </a:lnTo>
                <a:lnTo>
                  <a:pt x="2223871" y="11442"/>
                </a:lnTo>
                <a:lnTo>
                  <a:pt x="2190508" y="2882"/>
                </a:lnTo>
                <a:lnTo>
                  <a:pt x="2153691" y="0"/>
                </a:lnTo>
                <a:lnTo>
                  <a:pt x="2102523" y="7797"/>
                </a:lnTo>
                <a:lnTo>
                  <a:pt x="2064004" y="28981"/>
                </a:lnTo>
                <a:lnTo>
                  <a:pt x="2039734" y="60223"/>
                </a:lnTo>
                <a:lnTo>
                  <a:pt x="2031276" y="98221"/>
                </a:lnTo>
                <a:lnTo>
                  <a:pt x="2041575" y="141185"/>
                </a:lnTo>
                <a:lnTo>
                  <a:pt x="2068118" y="168973"/>
                </a:lnTo>
                <a:lnTo>
                  <a:pt x="2104415" y="186080"/>
                </a:lnTo>
                <a:lnTo>
                  <a:pt x="2143963" y="197002"/>
                </a:lnTo>
                <a:lnTo>
                  <a:pt x="2180247" y="206222"/>
                </a:lnTo>
                <a:lnTo>
                  <a:pt x="2206790" y="218262"/>
                </a:lnTo>
                <a:lnTo>
                  <a:pt x="2217089" y="237578"/>
                </a:lnTo>
                <a:lnTo>
                  <a:pt x="2213622" y="250926"/>
                </a:lnTo>
                <a:lnTo>
                  <a:pt x="2203183" y="262369"/>
                </a:lnTo>
                <a:lnTo>
                  <a:pt x="2185657" y="270370"/>
                </a:lnTo>
                <a:lnTo>
                  <a:pt x="2160968" y="273380"/>
                </a:lnTo>
                <a:lnTo>
                  <a:pt x="2129358" y="269913"/>
                </a:lnTo>
                <a:lnTo>
                  <a:pt x="2101507" y="260502"/>
                </a:lnTo>
                <a:lnTo>
                  <a:pt x="2077745" y="246646"/>
                </a:lnTo>
                <a:lnTo>
                  <a:pt x="2058377" y="229857"/>
                </a:lnTo>
                <a:lnTo>
                  <a:pt x="2021128" y="282105"/>
                </a:lnTo>
                <a:lnTo>
                  <a:pt x="2046389" y="302971"/>
                </a:lnTo>
                <a:lnTo>
                  <a:pt x="2077364" y="319163"/>
                </a:lnTo>
                <a:lnTo>
                  <a:pt x="2114334" y="329653"/>
                </a:lnTo>
                <a:lnTo>
                  <a:pt x="2157577" y="333375"/>
                </a:lnTo>
                <a:lnTo>
                  <a:pt x="2214499" y="325501"/>
                </a:lnTo>
                <a:lnTo>
                  <a:pt x="2254821" y="303745"/>
                </a:lnTo>
                <a:lnTo>
                  <a:pt x="2278824" y="270929"/>
                </a:lnTo>
                <a:lnTo>
                  <a:pt x="2286762" y="229857"/>
                </a:lnTo>
                <a:close/>
              </a:path>
              <a:path w="20037425" h="334009">
                <a:moveTo>
                  <a:pt x="2600261" y="4851"/>
                </a:moveTo>
                <a:lnTo>
                  <a:pt x="2530094" y="4851"/>
                </a:lnTo>
                <a:lnTo>
                  <a:pt x="2530094" y="196456"/>
                </a:lnTo>
                <a:lnTo>
                  <a:pt x="2525318" y="227304"/>
                </a:lnTo>
                <a:lnTo>
                  <a:pt x="2511044" y="251307"/>
                </a:lnTo>
                <a:lnTo>
                  <a:pt x="2487447" y="266877"/>
                </a:lnTo>
                <a:lnTo>
                  <a:pt x="2454630" y="272415"/>
                </a:lnTo>
                <a:lnTo>
                  <a:pt x="2421725" y="266877"/>
                </a:lnTo>
                <a:lnTo>
                  <a:pt x="2397950" y="251307"/>
                </a:lnTo>
                <a:lnTo>
                  <a:pt x="2383510" y="227304"/>
                </a:lnTo>
                <a:lnTo>
                  <a:pt x="2378646" y="196456"/>
                </a:lnTo>
                <a:lnTo>
                  <a:pt x="2378646" y="4851"/>
                </a:lnTo>
                <a:lnTo>
                  <a:pt x="2308974" y="4851"/>
                </a:lnTo>
                <a:lnTo>
                  <a:pt x="2308974" y="198882"/>
                </a:lnTo>
                <a:lnTo>
                  <a:pt x="2314689" y="243344"/>
                </a:lnTo>
                <a:lnTo>
                  <a:pt x="2331961" y="280504"/>
                </a:lnTo>
                <a:lnTo>
                  <a:pt x="2360917" y="308889"/>
                </a:lnTo>
                <a:lnTo>
                  <a:pt x="2401760" y="327012"/>
                </a:lnTo>
                <a:lnTo>
                  <a:pt x="2454630" y="333387"/>
                </a:lnTo>
                <a:lnTo>
                  <a:pt x="2507488" y="327063"/>
                </a:lnTo>
                <a:lnTo>
                  <a:pt x="2548318" y="309003"/>
                </a:lnTo>
                <a:lnTo>
                  <a:pt x="2577287" y="280606"/>
                </a:lnTo>
                <a:lnTo>
                  <a:pt x="2594546" y="243268"/>
                </a:lnTo>
                <a:lnTo>
                  <a:pt x="2600261" y="198386"/>
                </a:lnTo>
                <a:lnTo>
                  <a:pt x="2600261" y="4851"/>
                </a:lnTo>
                <a:close/>
              </a:path>
              <a:path w="20037425" h="334009">
                <a:moveTo>
                  <a:pt x="2720086" y="171081"/>
                </a:moveTo>
                <a:lnTo>
                  <a:pt x="2717635" y="158965"/>
                </a:lnTo>
                <a:lnTo>
                  <a:pt x="2710942" y="149059"/>
                </a:lnTo>
                <a:lnTo>
                  <a:pt x="2701023" y="142367"/>
                </a:lnTo>
                <a:lnTo>
                  <a:pt x="2688920" y="139915"/>
                </a:lnTo>
                <a:lnTo>
                  <a:pt x="2676791" y="142367"/>
                </a:lnTo>
                <a:lnTo>
                  <a:pt x="2666885" y="149059"/>
                </a:lnTo>
                <a:lnTo>
                  <a:pt x="2660192" y="158965"/>
                </a:lnTo>
                <a:lnTo>
                  <a:pt x="2657741" y="171081"/>
                </a:lnTo>
                <a:lnTo>
                  <a:pt x="2660192" y="183007"/>
                </a:lnTo>
                <a:lnTo>
                  <a:pt x="2666885" y="192824"/>
                </a:lnTo>
                <a:lnTo>
                  <a:pt x="2676791" y="199491"/>
                </a:lnTo>
                <a:lnTo>
                  <a:pt x="2688920" y="201942"/>
                </a:lnTo>
                <a:lnTo>
                  <a:pt x="2701023" y="199491"/>
                </a:lnTo>
                <a:lnTo>
                  <a:pt x="2710942" y="192824"/>
                </a:lnTo>
                <a:lnTo>
                  <a:pt x="2717635" y="183007"/>
                </a:lnTo>
                <a:lnTo>
                  <a:pt x="2720086" y="171081"/>
                </a:lnTo>
                <a:close/>
              </a:path>
              <a:path w="20037425" h="334009">
                <a:moveTo>
                  <a:pt x="3189236" y="4851"/>
                </a:moveTo>
                <a:lnTo>
                  <a:pt x="3111817" y="4851"/>
                </a:lnTo>
                <a:lnTo>
                  <a:pt x="3055683" y="238061"/>
                </a:lnTo>
                <a:lnTo>
                  <a:pt x="2994723" y="4851"/>
                </a:lnTo>
                <a:lnTo>
                  <a:pt x="2941015" y="4851"/>
                </a:lnTo>
                <a:lnTo>
                  <a:pt x="2879560" y="238061"/>
                </a:lnTo>
                <a:lnTo>
                  <a:pt x="2822956" y="4851"/>
                </a:lnTo>
                <a:lnTo>
                  <a:pt x="2746006" y="4851"/>
                </a:lnTo>
                <a:lnTo>
                  <a:pt x="2838424" y="327583"/>
                </a:lnTo>
                <a:lnTo>
                  <a:pt x="2911500" y="327583"/>
                </a:lnTo>
                <a:lnTo>
                  <a:pt x="2967621" y="105981"/>
                </a:lnTo>
                <a:lnTo>
                  <a:pt x="3024238" y="327583"/>
                </a:lnTo>
                <a:lnTo>
                  <a:pt x="3097288" y="327583"/>
                </a:lnTo>
                <a:lnTo>
                  <a:pt x="3189236" y="4851"/>
                </a:lnTo>
                <a:close/>
              </a:path>
              <a:path w="20037425" h="334009">
                <a:moveTo>
                  <a:pt x="3441242" y="229857"/>
                </a:moveTo>
                <a:lnTo>
                  <a:pt x="3430981" y="186994"/>
                </a:lnTo>
                <a:lnTo>
                  <a:pt x="3404501" y="158889"/>
                </a:lnTo>
                <a:lnTo>
                  <a:pt x="3368306" y="141325"/>
                </a:lnTo>
                <a:lnTo>
                  <a:pt x="3328873" y="130111"/>
                </a:lnTo>
                <a:lnTo>
                  <a:pt x="3292678" y="121018"/>
                </a:lnTo>
                <a:lnTo>
                  <a:pt x="3266211" y="109867"/>
                </a:lnTo>
                <a:lnTo>
                  <a:pt x="3255937" y="92417"/>
                </a:lnTo>
                <a:lnTo>
                  <a:pt x="3258972" y="79197"/>
                </a:lnTo>
                <a:lnTo>
                  <a:pt x="3267849" y="68961"/>
                </a:lnTo>
                <a:lnTo>
                  <a:pt x="3282264" y="62357"/>
                </a:lnTo>
                <a:lnTo>
                  <a:pt x="3301898" y="60020"/>
                </a:lnTo>
                <a:lnTo>
                  <a:pt x="3326765" y="62128"/>
                </a:lnTo>
                <a:lnTo>
                  <a:pt x="3351365" y="68592"/>
                </a:lnTo>
                <a:lnTo>
                  <a:pt x="3374707" y="79603"/>
                </a:lnTo>
                <a:lnTo>
                  <a:pt x="3395764" y="95326"/>
                </a:lnTo>
                <a:lnTo>
                  <a:pt x="3433991" y="45008"/>
                </a:lnTo>
                <a:lnTo>
                  <a:pt x="3408083" y="25527"/>
                </a:lnTo>
                <a:lnTo>
                  <a:pt x="3378352" y="11442"/>
                </a:lnTo>
                <a:lnTo>
                  <a:pt x="3345002" y="2882"/>
                </a:lnTo>
                <a:lnTo>
                  <a:pt x="3308185" y="0"/>
                </a:lnTo>
                <a:lnTo>
                  <a:pt x="3257016" y="7797"/>
                </a:lnTo>
                <a:lnTo>
                  <a:pt x="3218497" y="28981"/>
                </a:lnTo>
                <a:lnTo>
                  <a:pt x="3194227" y="60223"/>
                </a:lnTo>
                <a:lnTo>
                  <a:pt x="3185769" y="98221"/>
                </a:lnTo>
                <a:lnTo>
                  <a:pt x="3196069" y="141185"/>
                </a:lnTo>
                <a:lnTo>
                  <a:pt x="3222612" y="168973"/>
                </a:lnTo>
                <a:lnTo>
                  <a:pt x="3258909" y="186080"/>
                </a:lnTo>
                <a:lnTo>
                  <a:pt x="3298456" y="197002"/>
                </a:lnTo>
                <a:lnTo>
                  <a:pt x="3334740" y="206222"/>
                </a:lnTo>
                <a:lnTo>
                  <a:pt x="3361283" y="218262"/>
                </a:lnTo>
                <a:lnTo>
                  <a:pt x="3371583" y="237578"/>
                </a:lnTo>
                <a:lnTo>
                  <a:pt x="3368116" y="250926"/>
                </a:lnTo>
                <a:lnTo>
                  <a:pt x="3357664" y="262369"/>
                </a:lnTo>
                <a:lnTo>
                  <a:pt x="3340138" y="270370"/>
                </a:lnTo>
                <a:lnTo>
                  <a:pt x="3315449" y="273380"/>
                </a:lnTo>
                <a:lnTo>
                  <a:pt x="3283839" y="269913"/>
                </a:lnTo>
                <a:lnTo>
                  <a:pt x="3255988" y="260502"/>
                </a:lnTo>
                <a:lnTo>
                  <a:pt x="3232239" y="246646"/>
                </a:lnTo>
                <a:lnTo>
                  <a:pt x="3212871" y="229857"/>
                </a:lnTo>
                <a:lnTo>
                  <a:pt x="3175609" y="282105"/>
                </a:lnTo>
                <a:lnTo>
                  <a:pt x="3200870" y="302971"/>
                </a:lnTo>
                <a:lnTo>
                  <a:pt x="3231858" y="319163"/>
                </a:lnTo>
                <a:lnTo>
                  <a:pt x="3268827" y="329653"/>
                </a:lnTo>
                <a:lnTo>
                  <a:pt x="3312058" y="333375"/>
                </a:lnTo>
                <a:lnTo>
                  <a:pt x="3368979" y="325501"/>
                </a:lnTo>
                <a:lnTo>
                  <a:pt x="3409315" y="303745"/>
                </a:lnTo>
                <a:lnTo>
                  <a:pt x="3433305" y="270929"/>
                </a:lnTo>
                <a:lnTo>
                  <a:pt x="3441242" y="229857"/>
                </a:lnTo>
                <a:close/>
              </a:path>
              <a:path w="20037425" h="334009">
                <a:moveTo>
                  <a:pt x="3754755" y="4851"/>
                </a:moveTo>
                <a:lnTo>
                  <a:pt x="3684587" y="4851"/>
                </a:lnTo>
                <a:lnTo>
                  <a:pt x="3684587" y="196456"/>
                </a:lnTo>
                <a:lnTo>
                  <a:pt x="3679799" y="227304"/>
                </a:lnTo>
                <a:lnTo>
                  <a:pt x="3665537" y="251307"/>
                </a:lnTo>
                <a:lnTo>
                  <a:pt x="3641928" y="266877"/>
                </a:lnTo>
                <a:lnTo>
                  <a:pt x="3609111" y="272415"/>
                </a:lnTo>
                <a:lnTo>
                  <a:pt x="3576205" y="266877"/>
                </a:lnTo>
                <a:lnTo>
                  <a:pt x="3552431" y="251307"/>
                </a:lnTo>
                <a:lnTo>
                  <a:pt x="3537991" y="227304"/>
                </a:lnTo>
                <a:lnTo>
                  <a:pt x="3533127" y="196456"/>
                </a:lnTo>
                <a:lnTo>
                  <a:pt x="3533127" y="4851"/>
                </a:lnTo>
                <a:lnTo>
                  <a:pt x="3463467" y="4851"/>
                </a:lnTo>
                <a:lnTo>
                  <a:pt x="3463467" y="198882"/>
                </a:lnTo>
                <a:lnTo>
                  <a:pt x="3469182" y="243344"/>
                </a:lnTo>
                <a:lnTo>
                  <a:pt x="3486442" y="280504"/>
                </a:lnTo>
                <a:lnTo>
                  <a:pt x="3515410" y="308889"/>
                </a:lnTo>
                <a:lnTo>
                  <a:pt x="3556241" y="327012"/>
                </a:lnTo>
                <a:lnTo>
                  <a:pt x="3609111" y="333387"/>
                </a:lnTo>
                <a:lnTo>
                  <a:pt x="3661968" y="327063"/>
                </a:lnTo>
                <a:lnTo>
                  <a:pt x="3702812" y="309003"/>
                </a:lnTo>
                <a:lnTo>
                  <a:pt x="3731780" y="280606"/>
                </a:lnTo>
                <a:lnTo>
                  <a:pt x="3749040" y="243268"/>
                </a:lnTo>
                <a:lnTo>
                  <a:pt x="3754755" y="198386"/>
                </a:lnTo>
                <a:lnTo>
                  <a:pt x="3754755" y="4851"/>
                </a:lnTo>
                <a:close/>
              </a:path>
              <a:path w="20037425" h="334009">
                <a:moveTo>
                  <a:pt x="3874566" y="171081"/>
                </a:moveTo>
                <a:lnTo>
                  <a:pt x="3872115" y="158965"/>
                </a:lnTo>
                <a:lnTo>
                  <a:pt x="3865422" y="149059"/>
                </a:lnTo>
                <a:lnTo>
                  <a:pt x="3855516" y="142367"/>
                </a:lnTo>
                <a:lnTo>
                  <a:pt x="3843401" y="139915"/>
                </a:lnTo>
                <a:lnTo>
                  <a:pt x="3831272" y="142367"/>
                </a:lnTo>
                <a:lnTo>
                  <a:pt x="3821366" y="149059"/>
                </a:lnTo>
                <a:lnTo>
                  <a:pt x="3814673" y="158965"/>
                </a:lnTo>
                <a:lnTo>
                  <a:pt x="3812222" y="171081"/>
                </a:lnTo>
                <a:lnTo>
                  <a:pt x="3814673" y="183007"/>
                </a:lnTo>
                <a:lnTo>
                  <a:pt x="3821366" y="192824"/>
                </a:lnTo>
                <a:lnTo>
                  <a:pt x="3831272" y="199491"/>
                </a:lnTo>
                <a:lnTo>
                  <a:pt x="3843401" y="201942"/>
                </a:lnTo>
                <a:lnTo>
                  <a:pt x="3855516" y="199491"/>
                </a:lnTo>
                <a:lnTo>
                  <a:pt x="3865422" y="192824"/>
                </a:lnTo>
                <a:lnTo>
                  <a:pt x="3872115" y="183007"/>
                </a:lnTo>
                <a:lnTo>
                  <a:pt x="3874566" y="171081"/>
                </a:lnTo>
                <a:close/>
              </a:path>
              <a:path w="20037425" h="334009">
                <a:moveTo>
                  <a:pt x="4343717" y="4851"/>
                </a:moveTo>
                <a:lnTo>
                  <a:pt x="4266298" y="4851"/>
                </a:lnTo>
                <a:lnTo>
                  <a:pt x="4210177" y="238061"/>
                </a:lnTo>
                <a:lnTo>
                  <a:pt x="4149204" y="4851"/>
                </a:lnTo>
                <a:lnTo>
                  <a:pt x="4095496" y="4851"/>
                </a:lnTo>
                <a:lnTo>
                  <a:pt x="4034040" y="238061"/>
                </a:lnTo>
                <a:lnTo>
                  <a:pt x="3977436" y="4851"/>
                </a:lnTo>
                <a:lnTo>
                  <a:pt x="3900500" y="4851"/>
                </a:lnTo>
                <a:lnTo>
                  <a:pt x="3992905" y="327583"/>
                </a:lnTo>
                <a:lnTo>
                  <a:pt x="4065981" y="327583"/>
                </a:lnTo>
                <a:lnTo>
                  <a:pt x="4122102" y="105981"/>
                </a:lnTo>
                <a:lnTo>
                  <a:pt x="4178719" y="327583"/>
                </a:lnTo>
                <a:lnTo>
                  <a:pt x="4251769" y="327583"/>
                </a:lnTo>
                <a:lnTo>
                  <a:pt x="4343717" y="4851"/>
                </a:lnTo>
                <a:close/>
              </a:path>
              <a:path w="20037425" h="334009">
                <a:moveTo>
                  <a:pt x="4595736" y="229857"/>
                </a:moveTo>
                <a:lnTo>
                  <a:pt x="4585474" y="186994"/>
                </a:lnTo>
                <a:lnTo>
                  <a:pt x="4558995" y="158889"/>
                </a:lnTo>
                <a:lnTo>
                  <a:pt x="4522800" y="141325"/>
                </a:lnTo>
                <a:lnTo>
                  <a:pt x="4483354" y="130111"/>
                </a:lnTo>
                <a:lnTo>
                  <a:pt x="4447159" y="121018"/>
                </a:lnTo>
                <a:lnTo>
                  <a:pt x="4420692" y="109867"/>
                </a:lnTo>
                <a:lnTo>
                  <a:pt x="4410418" y="92417"/>
                </a:lnTo>
                <a:lnTo>
                  <a:pt x="4413453" y="79197"/>
                </a:lnTo>
                <a:lnTo>
                  <a:pt x="4422343" y="68961"/>
                </a:lnTo>
                <a:lnTo>
                  <a:pt x="4436757" y="62357"/>
                </a:lnTo>
                <a:lnTo>
                  <a:pt x="4456392" y="60020"/>
                </a:lnTo>
                <a:lnTo>
                  <a:pt x="4481258" y="62128"/>
                </a:lnTo>
                <a:lnTo>
                  <a:pt x="4505858" y="68592"/>
                </a:lnTo>
                <a:lnTo>
                  <a:pt x="4529188" y="79603"/>
                </a:lnTo>
                <a:lnTo>
                  <a:pt x="4550257" y="95326"/>
                </a:lnTo>
                <a:lnTo>
                  <a:pt x="4588484" y="45008"/>
                </a:lnTo>
                <a:lnTo>
                  <a:pt x="4562564" y="25527"/>
                </a:lnTo>
                <a:lnTo>
                  <a:pt x="4532846" y="11442"/>
                </a:lnTo>
                <a:lnTo>
                  <a:pt x="4499483" y="2882"/>
                </a:lnTo>
                <a:lnTo>
                  <a:pt x="4462678" y="0"/>
                </a:lnTo>
                <a:lnTo>
                  <a:pt x="4411497" y="7797"/>
                </a:lnTo>
                <a:lnTo>
                  <a:pt x="4372978" y="28981"/>
                </a:lnTo>
                <a:lnTo>
                  <a:pt x="4348708" y="60223"/>
                </a:lnTo>
                <a:lnTo>
                  <a:pt x="4340263" y="98221"/>
                </a:lnTo>
                <a:lnTo>
                  <a:pt x="4350550" y="141185"/>
                </a:lnTo>
                <a:lnTo>
                  <a:pt x="4377093" y="168973"/>
                </a:lnTo>
                <a:lnTo>
                  <a:pt x="4413389" y="186080"/>
                </a:lnTo>
                <a:lnTo>
                  <a:pt x="4452937" y="197002"/>
                </a:lnTo>
                <a:lnTo>
                  <a:pt x="4489221" y="206222"/>
                </a:lnTo>
                <a:lnTo>
                  <a:pt x="4515777" y="218262"/>
                </a:lnTo>
                <a:lnTo>
                  <a:pt x="4526064" y="237578"/>
                </a:lnTo>
                <a:lnTo>
                  <a:pt x="4522597" y="250926"/>
                </a:lnTo>
                <a:lnTo>
                  <a:pt x="4512157" y="262369"/>
                </a:lnTo>
                <a:lnTo>
                  <a:pt x="4494619" y="270370"/>
                </a:lnTo>
                <a:lnTo>
                  <a:pt x="4469930" y="273380"/>
                </a:lnTo>
                <a:lnTo>
                  <a:pt x="4438320" y="269913"/>
                </a:lnTo>
                <a:lnTo>
                  <a:pt x="4410481" y="260502"/>
                </a:lnTo>
                <a:lnTo>
                  <a:pt x="4386719" y="246646"/>
                </a:lnTo>
                <a:lnTo>
                  <a:pt x="4367352" y="229857"/>
                </a:lnTo>
                <a:lnTo>
                  <a:pt x="4330103" y="282105"/>
                </a:lnTo>
                <a:lnTo>
                  <a:pt x="4355363" y="302971"/>
                </a:lnTo>
                <a:lnTo>
                  <a:pt x="4386338" y="319163"/>
                </a:lnTo>
                <a:lnTo>
                  <a:pt x="4423321" y="329653"/>
                </a:lnTo>
                <a:lnTo>
                  <a:pt x="4466552" y="333375"/>
                </a:lnTo>
                <a:lnTo>
                  <a:pt x="4523473" y="325501"/>
                </a:lnTo>
                <a:lnTo>
                  <a:pt x="4563808" y="303745"/>
                </a:lnTo>
                <a:lnTo>
                  <a:pt x="4587799" y="270929"/>
                </a:lnTo>
                <a:lnTo>
                  <a:pt x="4595736" y="229857"/>
                </a:lnTo>
                <a:close/>
              </a:path>
              <a:path w="20037425" h="334009">
                <a:moveTo>
                  <a:pt x="4909236" y="4851"/>
                </a:moveTo>
                <a:lnTo>
                  <a:pt x="4839081" y="4851"/>
                </a:lnTo>
                <a:lnTo>
                  <a:pt x="4839081" y="196456"/>
                </a:lnTo>
                <a:lnTo>
                  <a:pt x="4834293" y="227304"/>
                </a:lnTo>
                <a:lnTo>
                  <a:pt x="4820018" y="251307"/>
                </a:lnTo>
                <a:lnTo>
                  <a:pt x="4796421" y="266877"/>
                </a:lnTo>
                <a:lnTo>
                  <a:pt x="4763605" y="272415"/>
                </a:lnTo>
                <a:lnTo>
                  <a:pt x="4730699" y="266877"/>
                </a:lnTo>
                <a:lnTo>
                  <a:pt x="4706925" y="251307"/>
                </a:lnTo>
                <a:lnTo>
                  <a:pt x="4692485" y="227304"/>
                </a:lnTo>
                <a:lnTo>
                  <a:pt x="4687621" y="196456"/>
                </a:lnTo>
                <a:lnTo>
                  <a:pt x="4687621" y="4851"/>
                </a:lnTo>
                <a:lnTo>
                  <a:pt x="4617948" y="4851"/>
                </a:lnTo>
                <a:lnTo>
                  <a:pt x="4617948" y="198882"/>
                </a:lnTo>
                <a:lnTo>
                  <a:pt x="4623663" y="243344"/>
                </a:lnTo>
                <a:lnTo>
                  <a:pt x="4640935" y="280504"/>
                </a:lnTo>
                <a:lnTo>
                  <a:pt x="4669891" y="308889"/>
                </a:lnTo>
                <a:lnTo>
                  <a:pt x="4710735" y="327012"/>
                </a:lnTo>
                <a:lnTo>
                  <a:pt x="4763605" y="333387"/>
                </a:lnTo>
                <a:lnTo>
                  <a:pt x="4816462" y="327063"/>
                </a:lnTo>
                <a:lnTo>
                  <a:pt x="4857293" y="309003"/>
                </a:lnTo>
                <a:lnTo>
                  <a:pt x="4886261" y="280606"/>
                </a:lnTo>
                <a:lnTo>
                  <a:pt x="4903521" y="243268"/>
                </a:lnTo>
                <a:lnTo>
                  <a:pt x="4909236" y="198386"/>
                </a:lnTo>
                <a:lnTo>
                  <a:pt x="4909236" y="4851"/>
                </a:lnTo>
                <a:close/>
              </a:path>
              <a:path w="20037425" h="334009">
                <a:moveTo>
                  <a:pt x="5029060" y="171081"/>
                </a:moveTo>
                <a:lnTo>
                  <a:pt x="5026609" y="158965"/>
                </a:lnTo>
                <a:lnTo>
                  <a:pt x="5019916" y="149059"/>
                </a:lnTo>
                <a:lnTo>
                  <a:pt x="5010010" y="142367"/>
                </a:lnTo>
                <a:lnTo>
                  <a:pt x="4997894" y="139915"/>
                </a:lnTo>
                <a:lnTo>
                  <a:pt x="4985766" y="142367"/>
                </a:lnTo>
                <a:lnTo>
                  <a:pt x="4975860" y="149059"/>
                </a:lnTo>
                <a:lnTo>
                  <a:pt x="4969167" y="158965"/>
                </a:lnTo>
                <a:lnTo>
                  <a:pt x="4966716" y="171081"/>
                </a:lnTo>
                <a:lnTo>
                  <a:pt x="4969167" y="183007"/>
                </a:lnTo>
                <a:lnTo>
                  <a:pt x="4975860" y="192824"/>
                </a:lnTo>
                <a:lnTo>
                  <a:pt x="4985766" y="199491"/>
                </a:lnTo>
                <a:lnTo>
                  <a:pt x="4997894" y="201942"/>
                </a:lnTo>
                <a:lnTo>
                  <a:pt x="5010010" y="199491"/>
                </a:lnTo>
                <a:lnTo>
                  <a:pt x="5019916" y="192824"/>
                </a:lnTo>
                <a:lnTo>
                  <a:pt x="5026609" y="183007"/>
                </a:lnTo>
                <a:lnTo>
                  <a:pt x="5029060" y="171081"/>
                </a:lnTo>
                <a:close/>
              </a:path>
              <a:path w="20037425" h="334009">
                <a:moveTo>
                  <a:pt x="5498211" y="4851"/>
                </a:moveTo>
                <a:lnTo>
                  <a:pt x="5420792" y="4851"/>
                </a:lnTo>
                <a:lnTo>
                  <a:pt x="5364670" y="238061"/>
                </a:lnTo>
                <a:lnTo>
                  <a:pt x="5303698" y="4851"/>
                </a:lnTo>
                <a:lnTo>
                  <a:pt x="5249989" y="4851"/>
                </a:lnTo>
                <a:lnTo>
                  <a:pt x="5188534" y="238061"/>
                </a:lnTo>
                <a:lnTo>
                  <a:pt x="5131930" y="4851"/>
                </a:lnTo>
                <a:lnTo>
                  <a:pt x="5054993" y="4851"/>
                </a:lnTo>
                <a:lnTo>
                  <a:pt x="5147399" y="327583"/>
                </a:lnTo>
                <a:lnTo>
                  <a:pt x="5220474" y="327583"/>
                </a:lnTo>
                <a:lnTo>
                  <a:pt x="5276596" y="105981"/>
                </a:lnTo>
                <a:lnTo>
                  <a:pt x="5333212" y="327583"/>
                </a:lnTo>
                <a:lnTo>
                  <a:pt x="5406263" y="327583"/>
                </a:lnTo>
                <a:lnTo>
                  <a:pt x="5498211" y="4851"/>
                </a:lnTo>
                <a:close/>
              </a:path>
              <a:path w="20037425" h="334009">
                <a:moveTo>
                  <a:pt x="5750217" y="229857"/>
                </a:moveTo>
                <a:lnTo>
                  <a:pt x="5739955" y="186994"/>
                </a:lnTo>
                <a:lnTo>
                  <a:pt x="5713488" y="158889"/>
                </a:lnTo>
                <a:lnTo>
                  <a:pt x="5677281" y="141325"/>
                </a:lnTo>
                <a:lnTo>
                  <a:pt x="5637847" y="130111"/>
                </a:lnTo>
                <a:lnTo>
                  <a:pt x="5601652" y="121018"/>
                </a:lnTo>
                <a:lnTo>
                  <a:pt x="5575185" y="109867"/>
                </a:lnTo>
                <a:lnTo>
                  <a:pt x="5564911" y="92417"/>
                </a:lnTo>
                <a:lnTo>
                  <a:pt x="5567946" y="79197"/>
                </a:lnTo>
                <a:lnTo>
                  <a:pt x="5576824" y="68961"/>
                </a:lnTo>
                <a:lnTo>
                  <a:pt x="5591238" y="62357"/>
                </a:lnTo>
                <a:lnTo>
                  <a:pt x="5610872" y="60020"/>
                </a:lnTo>
                <a:lnTo>
                  <a:pt x="5635739" y="62128"/>
                </a:lnTo>
                <a:lnTo>
                  <a:pt x="5660339" y="68592"/>
                </a:lnTo>
                <a:lnTo>
                  <a:pt x="5683682" y="79603"/>
                </a:lnTo>
                <a:lnTo>
                  <a:pt x="5704738" y="95326"/>
                </a:lnTo>
                <a:lnTo>
                  <a:pt x="5742965" y="45008"/>
                </a:lnTo>
                <a:lnTo>
                  <a:pt x="5717057" y="25527"/>
                </a:lnTo>
                <a:lnTo>
                  <a:pt x="5687326" y="11442"/>
                </a:lnTo>
                <a:lnTo>
                  <a:pt x="5653976" y="2882"/>
                </a:lnTo>
                <a:lnTo>
                  <a:pt x="5617159" y="0"/>
                </a:lnTo>
                <a:lnTo>
                  <a:pt x="5565991" y="7797"/>
                </a:lnTo>
                <a:lnTo>
                  <a:pt x="5527472" y="28981"/>
                </a:lnTo>
                <a:lnTo>
                  <a:pt x="5503202" y="60223"/>
                </a:lnTo>
                <a:lnTo>
                  <a:pt x="5494756" y="98221"/>
                </a:lnTo>
                <a:lnTo>
                  <a:pt x="5505043" y="141185"/>
                </a:lnTo>
                <a:lnTo>
                  <a:pt x="5531586" y="168973"/>
                </a:lnTo>
                <a:lnTo>
                  <a:pt x="5567883" y="186080"/>
                </a:lnTo>
                <a:lnTo>
                  <a:pt x="5607431" y="197002"/>
                </a:lnTo>
                <a:lnTo>
                  <a:pt x="5643715" y="206222"/>
                </a:lnTo>
                <a:lnTo>
                  <a:pt x="5670258" y="218262"/>
                </a:lnTo>
                <a:lnTo>
                  <a:pt x="5680557" y="237578"/>
                </a:lnTo>
                <a:lnTo>
                  <a:pt x="5677090" y="250926"/>
                </a:lnTo>
                <a:lnTo>
                  <a:pt x="5666638" y="262369"/>
                </a:lnTo>
                <a:lnTo>
                  <a:pt x="5649112" y="270370"/>
                </a:lnTo>
                <a:lnTo>
                  <a:pt x="5624423" y="273380"/>
                </a:lnTo>
                <a:lnTo>
                  <a:pt x="5592813" y="269913"/>
                </a:lnTo>
                <a:lnTo>
                  <a:pt x="5564962" y="260502"/>
                </a:lnTo>
                <a:lnTo>
                  <a:pt x="5541213" y="246646"/>
                </a:lnTo>
                <a:lnTo>
                  <a:pt x="5521845" y="229857"/>
                </a:lnTo>
                <a:lnTo>
                  <a:pt x="5484584" y="282105"/>
                </a:lnTo>
                <a:lnTo>
                  <a:pt x="5509844" y="302971"/>
                </a:lnTo>
                <a:lnTo>
                  <a:pt x="5540832" y="319163"/>
                </a:lnTo>
                <a:lnTo>
                  <a:pt x="5577802" y="329653"/>
                </a:lnTo>
                <a:lnTo>
                  <a:pt x="5621032" y="333375"/>
                </a:lnTo>
                <a:lnTo>
                  <a:pt x="5677954" y="325501"/>
                </a:lnTo>
                <a:lnTo>
                  <a:pt x="5718289" y="303745"/>
                </a:lnTo>
                <a:lnTo>
                  <a:pt x="5742279" y="270929"/>
                </a:lnTo>
                <a:lnTo>
                  <a:pt x="5750217" y="229857"/>
                </a:lnTo>
                <a:close/>
              </a:path>
              <a:path w="20037425" h="334009">
                <a:moveTo>
                  <a:pt x="6063729" y="4851"/>
                </a:moveTo>
                <a:lnTo>
                  <a:pt x="5993562" y="4851"/>
                </a:lnTo>
                <a:lnTo>
                  <a:pt x="5993562" y="196456"/>
                </a:lnTo>
                <a:lnTo>
                  <a:pt x="5988774" y="227304"/>
                </a:lnTo>
                <a:lnTo>
                  <a:pt x="5974512" y="251307"/>
                </a:lnTo>
                <a:lnTo>
                  <a:pt x="5950902" y="266877"/>
                </a:lnTo>
                <a:lnTo>
                  <a:pt x="5918085" y="272415"/>
                </a:lnTo>
                <a:lnTo>
                  <a:pt x="5885180" y="266877"/>
                </a:lnTo>
                <a:lnTo>
                  <a:pt x="5861405" y="251307"/>
                </a:lnTo>
                <a:lnTo>
                  <a:pt x="5846965" y="227304"/>
                </a:lnTo>
                <a:lnTo>
                  <a:pt x="5842101" y="196456"/>
                </a:lnTo>
                <a:lnTo>
                  <a:pt x="5842101" y="4851"/>
                </a:lnTo>
                <a:lnTo>
                  <a:pt x="5772442" y="4851"/>
                </a:lnTo>
                <a:lnTo>
                  <a:pt x="5772442" y="198882"/>
                </a:lnTo>
                <a:lnTo>
                  <a:pt x="5778157" y="243344"/>
                </a:lnTo>
                <a:lnTo>
                  <a:pt x="5795429" y="280504"/>
                </a:lnTo>
                <a:lnTo>
                  <a:pt x="5824385" y="308889"/>
                </a:lnTo>
                <a:lnTo>
                  <a:pt x="5865228" y="327012"/>
                </a:lnTo>
                <a:lnTo>
                  <a:pt x="5918085" y="333387"/>
                </a:lnTo>
                <a:lnTo>
                  <a:pt x="5970943" y="327063"/>
                </a:lnTo>
                <a:lnTo>
                  <a:pt x="6011786" y="309003"/>
                </a:lnTo>
                <a:lnTo>
                  <a:pt x="6040755" y="280606"/>
                </a:lnTo>
                <a:lnTo>
                  <a:pt x="6058014" y="243268"/>
                </a:lnTo>
                <a:lnTo>
                  <a:pt x="6063729" y="198386"/>
                </a:lnTo>
                <a:lnTo>
                  <a:pt x="6063729" y="4851"/>
                </a:lnTo>
                <a:close/>
              </a:path>
              <a:path w="20037425" h="334009">
                <a:moveTo>
                  <a:pt x="6183541" y="171081"/>
                </a:moveTo>
                <a:lnTo>
                  <a:pt x="6181090" y="158965"/>
                </a:lnTo>
                <a:lnTo>
                  <a:pt x="6174397" y="149059"/>
                </a:lnTo>
                <a:lnTo>
                  <a:pt x="6164491" y="142367"/>
                </a:lnTo>
                <a:lnTo>
                  <a:pt x="6152375" y="139915"/>
                </a:lnTo>
                <a:lnTo>
                  <a:pt x="6140247" y="142367"/>
                </a:lnTo>
                <a:lnTo>
                  <a:pt x="6130341" y="149059"/>
                </a:lnTo>
                <a:lnTo>
                  <a:pt x="6123648" y="158965"/>
                </a:lnTo>
                <a:lnTo>
                  <a:pt x="6121197" y="171081"/>
                </a:lnTo>
                <a:lnTo>
                  <a:pt x="6123648" y="183007"/>
                </a:lnTo>
                <a:lnTo>
                  <a:pt x="6130341" y="192824"/>
                </a:lnTo>
                <a:lnTo>
                  <a:pt x="6140247" y="199491"/>
                </a:lnTo>
                <a:lnTo>
                  <a:pt x="6152375" y="201942"/>
                </a:lnTo>
                <a:lnTo>
                  <a:pt x="6164491" y="199491"/>
                </a:lnTo>
                <a:lnTo>
                  <a:pt x="6174397" y="192824"/>
                </a:lnTo>
                <a:lnTo>
                  <a:pt x="6181090" y="183007"/>
                </a:lnTo>
                <a:lnTo>
                  <a:pt x="6183541" y="171081"/>
                </a:lnTo>
                <a:close/>
              </a:path>
              <a:path w="20037425" h="334009">
                <a:moveTo>
                  <a:pt x="6652692" y="4851"/>
                </a:moveTo>
                <a:lnTo>
                  <a:pt x="6575272" y="4851"/>
                </a:lnTo>
                <a:lnTo>
                  <a:pt x="6519151" y="238061"/>
                </a:lnTo>
                <a:lnTo>
                  <a:pt x="6458178" y="4851"/>
                </a:lnTo>
                <a:lnTo>
                  <a:pt x="6404470" y="4851"/>
                </a:lnTo>
                <a:lnTo>
                  <a:pt x="6343015" y="238061"/>
                </a:lnTo>
                <a:lnTo>
                  <a:pt x="6286411" y="4851"/>
                </a:lnTo>
                <a:lnTo>
                  <a:pt x="6209474" y="4851"/>
                </a:lnTo>
                <a:lnTo>
                  <a:pt x="6301879" y="327583"/>
                </a:lnTo>
                <a:lnTo>
                  <a:pt x="6374955" y="327583"/>
                </a:lnTo>
                <a:lnTo>
                  <a:pt x="6431077" y="105981"/>
                </a:lnTo>
                <a:lnTo>
                  <a:pt x="6487693" y="327583"/>
                </a:lnTo>
                <a:lnTo>
                  <a:pt x="6560744" y="327583"/>
                </a:lnTo>
                <a:lnTo>
                  <a:pt x="6652692" y="4851"/>
                </a:lnTo>
                <a:close/>
              </a:path>
              <a:path w="20037425" h="334009">
                <a:moveTo>
                  <a:pt x="6904710" y="229857"/>
                </a:moveTo>
                <a:lnTo>
                  <a:pt x="6894449" y="186994"/>
                </a:lnTo>
                <a:lnTo>
                  <a:pt x="6867969" y="158889"/>
                </a:lnTo>
                <a:lnTo>
                  <a:pt x="6831774" y="141325"/>
                </a:lnTo>
                <a:lnTo>
                  <a:pt x="6792341" y="130111"/>
                </a:lnTo>
                <a:lnTo>
                  <a:pt x="6756133" y="121018"/>
                </a:lnTo>
                <a:lnTo>
                  <a:pt x="6729666" y="109867"/>
                </a:lnTo>
                <a:lnTo>
                  <a:pt x="6719392" y="92417"/>
                </a:lnTo>
                <a:lnTo>
                  <a:pt x="6722427" y="79197"/>
                </a:lnTo>
                <a:lnTo>
                  <a:pt x="6731317" y="68961"/>
                </a:lnTo>
                <a:lnTo>
                  <a:pt x="6745732" y="62357"/>
                </a:lnTo>
                <a:lnTo>
                  <a:pt x="6765366" y="60020"/>
                </a:lnTo>
                <a:lnTo>
                  <a:pt x="6790233" y="62128"/>
                </a:lnTo>
                <a:lnTo>
                  <a:pt x="6814833" y="68592"/>
                </a:lnTo>
                <a:lnTo>
                  <a:pt x="6838162" y="79603"/>
                </a:lnTo>
                <a:lnTo>
                  <a:pt x="6859232" y="95326"/>
                </a:lnTo>
                <a:lnTo>
                  <a:pt x="6897459" y="45008"/>
                </a:lnTo>
                <a:lnTo>
                  <a:pt x="6871538" y="25527"/>
                </a:lnTo>
                <a:lnTo>
                  <a:pt x="6841820" y="11442"/>
                </a:lnTo>
                <a:lnTo>
                  <a:pt x="6808457" y="2882"/>
                </a:lnTo>
                <a:lnTo>
                  <a:pt x="6771653" y="0"/>
                </a:lnTo>
                <a:lnTo>
                  <a:pt x="6720472" y="7797"/>
                </a:lnTo>
                <a:lnTo>
                  <a:pt x="6681952" y="28981"/>
                </a:lnTo>
                <a:lnTo>
                  <a:pt x="6657683" y="60223"/>
                </a:lnTo>
                <a:lnTo>
                  <a:pt x="6649237" y="98221"/>
                </a:lnTo>
                <a:lnTo>
                  <a:pt x="6659524" y="141185"/>
                </a:lnTo>
                <a:lnTo>
                  <a:pt x="6686067" y="168973"/>
                </a:lnTo>
                <a:lnTo>
                  <a:pt x="6722364" y="186080"/>
                </a:lnTo>
                <a:lnTo>
                  <a:pt x="6761912" y="197002"/>
                </a:lnTo>
                <a:lnTo>
                  <a:pt x="6798208" y="206222"/>
                </a:lnTo>
                <a:lnTo>
                  <a:pt x="6824751" y="218262"/>
                </a:lnTo>
                <a:lnTo>
                  <a:pt x="6835038" y="237578"/>
                </a:lnTo>
                <a:lnTo>
                  <a:pt x="6831571" y="250926"/>
                </a:lnTo>
                <a:lnTo>
                  <a:pt x="6821132" y="262369"/>
                </a:lnTo>
                <a:lnTo>
                  <a:pt x="6803606" y="270370"/>
                </a:lnTo>
                <a:lnTo>
                  <a:pt x="6778904" y="273380"/>
                </a:lnTo>
                <a:lnTo>
                  <a:pt x="6747294" y="269913"/>
                </a:lnTo>
                <a:lnTo>
                  <a:pt x="6719456" y="260502"/>
                </a:lnTo>
                <a:lnTo>
                  <a:pt x="6695694" y="246646"/>
                </a:lnTo>
                <a:lnTo>
                  <a:pt x="6676326" y="229857"/>
                </a:lnTo>
                <a:lnTo>
                  <a:pt x="6639077" y="282105"/>
                </a:lnTo>
                <a:lnTo>
                  <a:pt x="6664338" y="302971"/>
                </a:lnTo>
                <a:lnTo>
                  <a:pt x="6695313" y="319163"/>
                </a:lnTo>
                <a:lnTo>
                  <a:pt x="6732295" y="329653"/>
                </a:lnTo>
                <a:lnTo>
                  <a:pt x="6775526" y="333375"/>
                </a:lnTo>
                <a:lnTo>
                  <a:pt x="6832447" y="325501"/>
                </a:lnTo>
                <a:lnTo>
                  <a:pt x="6872783" y="303745"/>
                </a:lnTo>
                <a:lnTo>
                  <a:pt x="6896773" y="270929"/>
                </a:lnTo>
                <a:lnTo>
                  <a:pt x="6904710" y="229857"/>
                </a:lnTo>
                <a:close/>
              </a:path>
              <a:path w="20037425" h="334009">
                <a:moveTo>
                  <a:pt x="7218210" y="4851"/>
                </a:moveTo>
                <a:lnTo>
                  <a:pt x="7148055" y="4851"/>
                </a:lnTo>
                <a:lnTo>
                  <a:pt x="7148055" y="196456"/>
                </a:lnTo>
                <a:lnTo>
                  <a:pt x="7143267" y="227304"/>
                </a:lnTo>
                <a:lnTo>
                  <a:pt x="7129005" y="251307"/>
                </a:lnTo>
                <a:lnTo>
                  <a:pt x="7105396" y="266877"/>
                </a:lnTo>
                <a:lnTo>
                  <a:pt x="7072579" y="272415"/>
                </a:lnTo>
                <a:lnTo>
                  <a:pt x="7039673" y="266877"/>
                </a:lnTo>
                <a:lnTo>
                  <a:pt x="7015899" y="251307"/>
                </a:lnTo>
                <a:lnTo>
                  <a:pt x="7001459" y="227304"/>
                </a:lnTo>
                <a:lnTo>
                  <a:pt x="6996595" y="196456"/>
                </a:lnTo>
                <a:lnTo>
                  <a:pt x="6996595" y="4851"/>
                </a:lnTo>
                <a:lnTo>
                  <a:pt x="6926923" y="4851"/>
                </a:lnTo>
                <a:lnTo>
                  <a:pt x="6926923" y="198882"/>
                </a:lnTo>
                <a:lnTo>
                  <a:pt x="6932650" y="243344"/>
                </a:lnTo>
                <a:lnTo>
                  <a:pt x="6949910" y="280504"/>
                </a:lnTo>
                <a:lnTo>
                  <a:pt x="6978878" y="308889"/>
                </a:lnTo>
                <a:lnTo>
                  <a:pt x="7019709" y="327012"/>
                </a:lnTo>
                <a:lnTo>
                  <a:pt x="7072579" y="333387"/>
                </a:lnTo>
                <a:lnTo>
                  <a:pt x="7125436" y="327063"/>
                </a:lnTo>
                <a:lnTo>
                  <a:pt x="7166267" y="309003"/>
                </a:lnTo>
                <a:lnTo>
                  <a:pt x="7195236" y="280606"/>
                </a:lnTo>
                <a:lnTo>
                  <a:pt x="7212495" y="243268"/>
                </a:lnTo>
                <a:lnTo>
                  <a:pt x="7218210" y="198386"/>
                </a:lnTo>
                <a:lnTo>
                  <a:pt x="7218210" y="4851"/>
                </a:lnTo>
                <a:close/>
              </a:path>
              <a:path w="20037425" h="334009">
                <a:moveTo>
                  <a:pt x="7338034" y="171081"/>
                </a:moveTo>
                <a:lnTo>
                  <a:pt x="7335583" y="158965"/>
                </a:lnTo>
                <a:lnTo>
                  <a:pt x="7328890" y="149059"/>
                </a:lnTo>
                <a:lnTo>
                  <a:pt x="7318984" y="142367"/>
                </a:lnTo>
                <a:lnTo>
                  <a:pt x="7306869" y="139915"/>
                </a:lnTo>
                <a:lnTo>
                  <a:pt x="7294740" y="142367"/>
                </a:lnTo>
                <a:lnTo>
                  <a:pt x="7284834" y="149059"/>
                </a:lnTo>
                <a:lnTo>
                  <a:pt x="7278141" y="158965"/>
                </a:lnTo>
                <a:lnTo>
                  <a:pt x="7275690" y="171081"/>
                </a:lnTo>
                <a:lnTo>
                  <a:pt x="7278141" y="183007"/>
                </a:lnTo>
                <a:lnTo>
                  <a:pt x="7284834" y="192824"/>
                </a:lnTo>
                <a:lnTo>
                  <a:pt x="7294740" y="199491"/>
                </a:lnTo>
                <a:lnTo>
                  <a:pt x="7306869" y="201942"/>
                </a:lnTo>
                <a:lnTo>
                  <a:pt x="7318984" y="199491"/>
                </a:lnTo>
                <a:lnTo>
                  <a:pt x="7328890" y="192824"/>
                </a:lnTo>
                <a:lnTo>
                  <a:pt x="7335583" y="183007"/>
                </a:lnTo>
                <a:lnTo>
                  <a:pt x="7338034" y="171081"/>
                </a:lnTo>
                <a:close/>
              </a:path>
              <a:path w="20037425" h="334009">
                <a:moveTo>
                  <a:pt x="7807185" y="4851"/>
                </a:moveTo>
                <a:lnTo>
                  <a:pt x="7729766" y="4851"/>
                </a:lnTo>
                <a:lnTo>
                  <a:pt x="7673632" y="238061"/>
                </a:lnTo>
                <a:lnTo>
                  <a:pt x="7612672" y="4851"/>
                </a:lnTo>
                <a:lnTo>
                  <a:pt x="7558964" y="4851"/>
                </a:lnTo>
                <a:lnTo>
                  <a:pt x="7497508" y="238061"/>
                </a:lnTo>
                <a:lnTo>
                  <a:pt x="7440904" y="4851"/>
                </a:lnTo>
                <a:lnTo>
                  <a:pt x="7363968" y="4851"/>
                </a:lnTo>
                <a:lnTo>
                  <a:pt x="7456373" y="327583"/>
                </a:lnTo>
                <a:lnTo>
                  <a:pt x="7529449" y="327583"/>
                </a:lnTo>
                <a:lnTo>
                  <a:pt x="7585570" y="105981"/>
                </a:lnTo>
                <a:lnTo>
                  <a:pt x="7642187" y="327583"/>
                </a:lnTo>
                <a:lnTo>
                  <a:pt x="7715237" y="327583"/>
                </a:lnTo>
                <a:lnTo>
                  <a:pt x="7807185" y="4851"/>
                </a:lnTo>
                <a:close/>
              </a:path>
              <a:path w="20037425" h="334009">
                <a:moveTo>
                  <a:pt x="8059191" y="229857"/>
                </a:moveTo>
                <a:lnTo>
                  <a:pt x="8048930" y="186994"/>
                </a:lnTo>
                <a:lnTo>
                  <a:pt x="8022463" y="158889"/>
                </a:lnTo>
                <a:lnTo>
                  <a:pt x="7986255" y="141325"/>
                </a:lnTo>
                <a:lnTo>
                  <a:pt x="7946822" y="130111"/>
                </a:lnTo>
                <a:lnTo>
                  <a:pt x="7910627" y="121018"/>
                </a:lnTo>
                <a:lnTo>
                  <a:pt x="7884160" y="109867"/>
                </a:lnTo>
                <a:lnTo>
                  <a:pt x="7873886" y="92417"/>
                </a:lnTo>
                <a:lnTo>
                  <a:pt x="7876921" y="79197"/>
                </a:lnTo>
                <a:lnTo>
                  <a:pt x="7885798" y="68961"/>
                </a:lnTo>
                <a:lnTo>
                  <a:pt x="7900213" y="62357"/>
                </a:lnTo>
                <a:lnTo>
                  <a:pt x="7919847" y="60020"/>
                </a:lnTo>
                <a:lnTo>
                  <a:pt x="7944713" y="62128"/>
                </a:lnTo>
                <a:lnTo>
                  <a:pt x="7969313" y="68592"/>
                </a:lnTo>
                <a:lnTo>
                  <a:pt x="7992656" y="79603"/>
                </a:lnTo>
                <a:lnTo>
                  <a:pt x="8013713" y="95326"/>
                </a:lnTo>
                <a:lnTo>
                  <a:pt x="8051940" y="45008"/>
                </a:lnTo>
                <a:lnTo>
                  <a:pt x="8026032" y="25527"/>
                </a:lnTo>
                <a:lnTo>
                  <a:pt x="7996301" y="11442"/>
                </a:lnTo>
                <a:lnTo>
                  <a:pt x="7962951" y="2882"/>
                </a:lnTo>
                <a:lnTo>
                  <a:pt x="7926146" y="0"/>
                </a:lnTo>
                <a:lnTo>
                  <a:pt x="7874965" y="7797"/>
                </a:lnTo>
                <a:lnTo>
                  <a:pt x="7836446" y="28981"/>
                </a:lnTo>
                <a:lnTo>
                  <a:pt x="7812176" y="60223"/>
                </a:lnTo>
                <a:lnTo>
                  <a:pt x="7803731" y="98221"/>
                </a:lnTo>
                <a:lnTo>
                  <a:pt x="7814018" y="141185"/>
                </a:lnTo>
                <a:lnTo>
                  <a:pt x="7840561" y="168973"/>
                </a:lnTo>
                <a:lnTo>
                  <a:pt x="7876857" y="186080"/>
                </a:lnTo>
                <a:lnTo>
                  <a:pt x="7916405" y="197002"/>
                </a:lnTo>
                <a:lnTo>
                  <a:pt x="7952689" y="206222"/>
                </a:lnTo>
                <a:lnTo>
                  <a:pt x="7979232" y="218262"/>
                </a:lnTo>
                <a:lnTo>
                  <a:pt x="7989532" y="237578"/>
                </a:lnTo>
                <a:lnTo>
                  <a:pt x="7986065" y="250926"/>
                </a:lnTo>
                <a:lnTo>
                  <a:pt x="7975613" y="262369"/>
                </a:lnTo>
                <a:lnTo>
                  <a:pt x="7958087" y="270370"/>
                </a:lnTo>
                <a:lnTo>
                  <a:pt x="7933398" y="273380"/>
                </a:lnTo>
                <a:lnTo>
                  <a:pt x="7901787" y="269913"/>
                </a:lnTo>
                <a:lnTo>
                  <a:pt x="7873936" y="260502"/>
                </a:lnTo>
                <a:lnTo>
                  <a:pt x="7850187" y="246646"/>
                </a:lnTo>
                <a:lnTo>
                  <a:pt x="7830820" y="229857"/>
                </a:lnTo>
                <a:lnTo>
                  <a:pt x="7793558" y="282105"/>
                </a:lnTo>
                <a:lnTo>
                  <a:pt x="7818818" y="302971"/>
                </a:lnTo>
                <a:lnTo>
                  <a:pt x="7849806" y="319163"/>
                </a:lnTo>
                <a:lnTo>
                  <a:pt x="7886776" y="329653"/>
                </a:lnTo>
                <a:lnTo>
                  <a:pt x="7930007" y="333375"/>
                </a:lnTo>
                <a:lnTo>
                  <a:pt x="7986928" y="325501"/>
                </a:lnTo>
                <a:lnTo>
                  <a:pt x="8027263" y="303745"/>
                </a:lnTo>
                <a:lnTo>
                  <a:pt x="8051254" y="270929"/>
                </a:lnTo>
                <a:lnTo>
                  <a:pt x="8059191" y="229857"/>
                </a:lnTo>
                <a:close/>
              </a:path>
              <a:path w="20037425" h="334009">
                <a:moveTo>
                  <a:pt x="8372703" y="4851"/>
                </a:moveTo>
                <a:lnTo>
                  <a:pt x="8302536" y="4851"/>
                </a:lnTo>
                <a:lnTo>
                  <a:pt x="8302536" y="196456"/>
                </a:lnTo>
                <a:lnTo>
                  <a:pt x="8297748" y="227304"/>
                </a:lnTo>
                <a:lnTo>
                  <a:pt x="8283486" y="251307"/>
                </a:lnTo>
                <a:lnTo>
                  <a:pt x="8259877" y="266877"/>
                </a:lnTo>
                <a:lnTo>
                  <a:pt x="8227060" y="272415"/>
                </a:lnTo>
                <a:lnTo>
                  <a:pt x="8194154" y="266877"/>
                </a:lnTo>
                <a:lnTo>
                  <a:pt x="8170380" y="251307"/>
                </a:lnTo>
                <a:lnTo>
                  <a:pt x="8155940" y="227304"/>
                </a:lnTo>
                <a:lnTo>
                  <a:pt x="8151076" y="196456"/>
                </a:lnTo>
                <a:lnTo>
                  <a:pt x="8151076" y="4851"/>
                </a:lnTo>
                <a:lnTo>
                  <a:pt x="8081416" y="4851"/>
                </a:lnTo>
                <a:lnTo>
                  <a:pt x="8081416" y="198882"/>
                </a:lnTo>
                <a:lnTo>
                  <a:pt x="8087131" y="243344"/>
                </a:lnTo>
                <a:lnTo>
                  <a:pt x="8104391" y="280504"/>
                </a:lnTo>
                <a:lnTo>
                  <a:pt x="8133359" y="308889"/>
                </a:lnTo>
                <a:lnTo>
                  <a:pt x="8174190" y="327012"/>
                </a:lnTo>
                <a:lnTo>
                  <a:pt x="8227060" y="333387"/>
                </a:lnTo>
                <a:lnTo>
                  <a:pt x="8279917" y="327063"/>
                </a:lnTo>
                <a:lnTo>
                  <a:pt x="8320760" y="309003"/>
                </a:lnTo>
                <a:lnTo>
                  <a:pt x="8349729" y="280606"/>
                </a:lnTo>
                <a:lnTo>
                  <a:pt x="8366988" y="243268"/>
                </a:lnTo>
                <a:lnTo>
                  <a:pt x="8372703" y="198386"/>
                </a:lnTo>
                <a:lnTo>
                  <a:pt x="8372703" y="4851"/>
                </a:lnTo>
                <a:close/>
              </a:path>
              <a:path w="20037425" h="334009">
                <a:moveTo>
                  <a:pt x="8492515" y="171081"/>
                </a:moveTo>
                <a:lnTo>
                  <a:pt x="8490064" y="158965"/>
                </a:lnTo>
                <a:lnTo>
                  <a:pt x="8483371" y="149059"/>
                </a:lnTo>
                <a:lnTo>
                  <a:pt x="8473465" y="142367"/>
                </a:lnTo>
                <a:lnTo>
                  <a:pt x="8461350" y="139915"/>
                </a:lnTo>
                <a:lnTo>
                  <a:pt x="8449221" y="142367"/>
                </a:lnTo>
                <a:lnTo>
                  <a:pt x="8439315" y="149059"/>
                </a:lnTo>
                <a:lnTo>
                  <a:pt x="8432635" y="158965"/>
                </a:lnTo>
                <a:lnTo>
                  <a:pt x="8430171" y="171081"/>
                </a:lnTo>
                <a:lnTo>
                  <a:pt x="8432635" y="183007"/>
                </a:lnTo>
                <a:lnTo>
                  <a:pt x="8439315" y="192824"/>
                </a:lnTo>
                <a:lnTo>
                  <a:pt x="8449221" y="199491"/>
                </a:lnTo>
                <a:lnTo>
                  <a:pt x="8461350" y="201942"/>
                </a:lnTo>
                <a:lnTo>
                  <a:pt x="8473465" y="199491"/>
                </a:lnTo>
                <a:lnTo>
                  <a:pt x="8483371" y="192824"/>
                </a:lnTo>
                <a:lnTo>
                  <a:pt x="8490064" y="183007"/>
                </a:lnTo>
                <a:lnTo>
                  <a:pt x="8492515" y="171081"/>
                </a:lnTo>
                <a:close/>
              </a:path>
              <a:path w="20037425" h="334009">
                <a:moveTo>
                  <a:pt x="8961666" y="4851"/>
                </a:moveTo>
                <a:lnTo>
                  <a:pt x="8884247" y="4851"/>
                </a:lnTo>
                <a:lnTo>
                  <a:pt x="8828126" y="238061"/>
                </a:lnTo>
                <a:lnTo>
                  <a:pt x="8767166" y="4851"/>
                </a:lnTo>
                <a:lnTo>
                  <a:pt x="8713445" y="4851"/>
                </a:lnTo>
                <a:lnTo>
                  <a:pt x="8651989" y="238061"/>
                </a:lnTo>
                <a:lnTo>
                  <a:pt x="8595385" y="4851"/>
                </a:lnTo>
                <a:lnTo>
                  <a:pt x="8518449" y="4851"/>
                </a:lnTo>
                <a:lnTo>
                  <a:pt x="8610867" y="327583"/>
                </a:lnTo>
                <a:lnTo>
                  <a:pt x="8683930" y="327583"/>
                </a:lnTo>
                <a:lnTo>
                  <a:pt x="8740051" y="105981"/>
                </a:lnTo>
                <a:lnTo>
                  <a:pt x="8796668" y="327583"/>
                </a:lnTo>
                <a:lnTo>
                  <a:pt x="8869718" y="327583"/>
                </a:lnTo>
                <a:lnTo>
                  <a:pt x="8961666" y="4851"/>
                </a:lnTo>
                <a:close/>
              </a:path>
              <a:path w="20037425" h="334009">
                <a:moveTo>
                  <a:pt x="9213685" y="229857"/>
                </a:moveTo>
                <a:lnTo>
                  <a:pt x="9203423" y="186994"/>
                </a:lnTo>
                <a:lnTo>
                  <a:pt x="9176944" y="158889"/>
                </a:lnTo>
                <a:lnTo>
                  <a:pt x="9140749" y="141325"/>
                </a:lnTo>
                <a:lnTo>
                  <a:pt x="9101315" y="130111"/>
                </a:lnTo>
                <a:lnTo>
                  <a:pt x="9065108" y="121018"/>
                </a:lnTo>
                <a:lnTo>
                  <a:pt x="9038641" y="109867"/>
                </a:lnTo>
                <a:lnTo>
                  <a:pt x="9028366" y="92417"/>
                </a:lnTo>
                <a:lnTo>
                  <a:pt x="9031402" y="79197"/>
                </a:lnTo>
                <a:lnTo>
                  <a:pt x="9040292" y="68961"/>
                </a:lnTo>
                <a:lnTo>
                  <a:pt x="9054706" y="62357"/>
                </a:lnTo>
                <a:lnTo>
                  <a:pt x="9074340" y="60020"/>
                </a:lnTo>
                <a:lnTo>
                  <a:pt x="9099207" y="62128"/>
                </a:lnTo>
                <a:lnTo>
                  <a:pt x="9123807" y="68592"/>
                </a:lnTo>
                <a:lnTo>
                  <a:pt x="9147137" y="79603"/>
                </a:lnTo>
                <a:lnTo>
                  <a:pt x="9168206" y="95326"/>
                </a:lnTo>
                <a:lnTo>
                  <a:pt x="9206433" y="45008"/>
                </a:lnTo>
                <a:lnTo>
                  <a:pt x="9180525" y="25527"/>
                </a:lnTo>
                <a:lnTo>
                  <a:pt x="9150794" y="11442"/>
                </a:lnTo>
                <a:lnTo>
                  <a:pt x="9117432" y="2882"/>
                </a:lnTo>
                <a:lnTo>
                  <a:pt x="9080627" y="0"/>
                </a:lnTo>
                <a:lnTo>
                  <a:pt x="9029446" y="7797"/>
                </a:lnTo>
                <a:lnTo>
                  <a:pt x="8990927" y="28981"/>
                </a:lnTo>
                <a:lnTo>
                  <a:pt x="8966657" y="60223"/>
                </a:lnTo>
                <a:lnTo>
                  <a:pt x="8958212" y="98221"/>
                </a:lnTo>
                <a:lnTo>
                  <a:pt x="8968499" y="141185"/>
                </a:lnTo>
                <a:lnTo>
                  <a:pt x="8995042" y="168973"/>
                </a:lnTo>
                <a:lnTo>
                  <a:pt x="9031338" y="186080"/>
                </a:lnTo>
                <a:lnTo>
                  <a:pt x="9070886" y="197002"/>
                </a:lnTo>
                <a:lnTo>
                  <a:pt x="9107183" y="206222"/>
                </a:lnTo>
                <a:lnTo>
                  <a:pt x="9133726" y="218262"/>
                </a:lnTo>
                <a:lnTo>
                  <a:pt x="9144013" y="237578"/>
                </a:lnTo>
                <a:lnTo>
                  <a:pt x="9140546" y="250926"/>
                </a:lnTo>
                <a:lnTo>
                  <a:pt x="9130106" y="262369"/>
                </a:lnTo>
                <a:lnTo>
                  <a:pt x="9112580" y="270370"/>
                </a:lnTo>
                <a:lnTo>
                  <a:pt x="9087891" y="273380"/>
                </a:lnTo>
                <a:lnTo>
                  <a:pt x="9056281" y="269913"/>
                </a:lnTo>
                <a:lnTo>
                  <a:pt x="9028430" y="260502"/>
                </a:lnTo>
                <a:lnTo>
                  <a:pt x="9004668" y="246646"/>
                </a:lnTo>
                <a:lnTo>
                  <a:pt x="8985301" y="229857"/>
                </a:lnTo>
                <a:lnTo>
                  <a:pt x="8948052" y="282105"/>
                </a:lnTo>
                <a:lnTo>
                  <a:pt x="8973312" y="302971"/>
                </a:lnTo>
                <a:lnTo>
                  <a:pt x="9004287" y="319163"/>
                </a:lnTo>
                <a:lnTo>
                  <a:pt x="9041270" y="329653"/>
                </a:lnTo>
                <a:lnTo>
                  <a:pt x="9084500" y="333375"/>
                </a:lnTo>
                <a:lnTo>
                  <a:pt x="9141422" y="325501"/>
                </a:lnTo>
                <a:lnTo>
                  <a:pt x="9181757" y="303745"/>
                </a:lnTo>
                <a:lnTo>
                  <a:pt x="9205747" y="270929"/>
                </a:lnTo>
                <a:lnTo>
                  <a:pt x="9213685" y="229857"/>
                </a:lnTo>
                <a:close/>
              </a:path>
              <a:path w="20037425" h="334009">
                <a:moveTo>
                  <a:pt x="9527197" y="4851"/>
                </a:moveTo>
                <a:lnTo>
                  <a:pt x="9457030" y="4851"/>
                </a:lnTo>
                <a:lnTo>
                  <a:pt x="9457030" y="196456"/>
                </a:lnTo>
                <a:lnTo>
                  <a:pt x="9452242" y="227304"/>
                </a:lnTo>
                <a:lnTo>
                  <a:pt x="9437980" y="251307"/>
                </a:lnTo>
                <a:lnTo>
                  <a:pt x="9414370" y="266877"/>
                </a:lnTo>
                <a:lnTo>
                  <a:pt x="9381553" y="272415"/>
                </a:lnTo>
                <a:lnTo>
                  <a:pt x="9348648" y="266877"/>
                </a:lnTo>
                <a:lnTo>
                  <a:pt x="9324873" y="251307"/>
                </a:lnTo>
                <a:lnTo>
                  <a:pt x="9310433" y="227304"/>
                </a:lnTo>
                <a:lnTo>
                  <a:pt x="9305569" y="196456"/>
                </a:lnTo>
                <a:lnTo>
                  <a:pt x="9305569" y="4851"/>
                </a:lnTo>
                <a:lnTo>
                  <a:pt x="9235897" y="4851"/>
                </a:lnTo>
                <a:lnTo>
                  <a:pt x="9235897" y="198882"/>
                </a:lnTo>
                <a:lnTo>
                  <a:pt x="9241625" y="243344"/>
                </a:lnTo>
                <a:lnTo>
                  <a:pt x="9258884" y="280504"/>
                </a:lnTo>
                <a:lnTo>
                  <a:pt x="9287853" y="308889"/>
                </a:lnTo>
                <a:lnTo>
                  <a:pt x="9328683" y="327012"/>
                </a:lnTo>
                <a:lnTo>
                  <a:pt x="9381553" y="333387"/>
                </a:lnTo>
                <a:lnTo>
                  <a:pt x="9434411" y="327063"/>
                </a:lnTo>
                <a:lnTo>
                  <a:pt x="9475241" y="309003"/>
                </a:lnTo>
                <a:lnTo>
                  <a:pt x="9504210" y="280606"/>
                </a:lnTo>
                <a:lnTo>
                  <a:pt x="9521469" y="243268"/>
                </a:lnTo>
                <a:lnTo>
                  <a:pt x="9527197" y="198386"/>
                </a:lnTo>
                <a:lnTo>
                  <a:pt x="9527197" y="4851"/>
                </a:lnTo>
                <a:close/>
              </a:path>
              <a:path w="20037425" h="334009">
                <a:moveTo>
                  <a:pt x="9647009" y="171081"/>
                </a:moveTo>
                <a:lnTo>
                  <a:pt x="9644558" y="158965"/>
                </a:lnTo>
                <a:lnTo>
                  <a:pt x="9637865" y="149059"/>
                </a:lnTo>
                <a:lnTo>
                  <a:pt x="9627959" y="142367"/>
                </a:lnTo>
                <a:lnTo>
                  <a:pt x="9615843" y="139915"/>
                </a:lnTo>
                <a:lnTo>
                  <a:pt x="9603715" y="142367"/>
                </a:lnTo>
                <a:lnTo>
                  <a:pt x="9593809" y="149059"/>
                </a:lnTo>
                <a:lnTo>
                  <a:pt x="9587116" y="158965"/>
                </a:lnTo>
                <a:lnTo>
                  <a:pt x="9584665" y="171081"/>
                </a:lnTo>
                <a:lnTo>
                  <a:pt x="9587116" y="183007"/>
                </a:lnTo>
                <a:lnTo>
                  <a:pt x="9593809" y="192824"/>
                </a:lnTo>
                <a:lnTo>
                  <a:pt x="9603715" y="199491"/>
                </a:lnTo>
                <a:lnTo>
                  <a:pt x="9615843" y="201942"/>
                </a:lnTo>
                <a:lnTo>
                  <a:pt x="9627959" y="199491"/>
                </a:lnTo>
                <a:lnTo>
                  <a:pt x="9637865" y="192824"/>
                </a:lnTo>
                <a:lnTo>
                  <a:pt x="9644558" y="183007"/>
                </a:lnTo>
                <a:lnTo>
                  <a:pt x="9647009" y="171081"/>
                </a:lnTo>
                <a:close/>
              </a:path>
              <a:path w="20037425" h="334009">
                <a:moveTo>
                  <a:pt x="10116160" y="4851"/>
                </a:moveTo>
                <a:lnTo>
                  <a:pt x="10038740" y="4851"/>
                </a:lnTo>
                <a:lnTo>
                  <a:pt x="9982606" y="238061"/>
                </a:lnTo>
                <a:lnTo>
                  <a:pt x="9921646" y="4851"/>
                </a:lnTo>
                <a:lnTo>
                  <a:pt x="9867938" y="4851"/>
                </a:lnTo>
                <a:lnTo>
                  <a:pt x="9806483" y="238061"/>
                </a:lnTo>
                <a:lnTo>
                  <a:pt x="9749879" y="4851"/>
                </a:lnTo>
                <a:lnTo>
                  <a:pt x="9672942" y="4851"/>
                </a:lnTo>
                <a:lnTo>
                  <a:pt x="9765347" y="327583"/>
                </a:lnTo>
                <a:lnTo>
                  <a:pt x="9838423" y="327583"/>
                </a:lnTo>
                <a:lnTo>
                  <a:pt x="9894545" y="105981"/>
                </a:lnTo>
                <a:lnTo>
                  <a:pt x="9951161" y="327583"/>
                </a:lnTo>
                <a:lnTo>
                  <a:pt x="10024212" y="327583"/>
                </a:lnTo>
                <a:lnTo>
                  <a:pt x="10116160" y="4851"/>
                </a:lnTo>
                <a:close/>
              </a:path>
              <a:path w="20037425" h="334009">
                <a:moveTo>
                  <a:pt x="10368166" y="229857"/>
                </a:moveTo>
                <a:lnTo>
                  <a:pt x="10357904" y="186994"/>
                </a:lnTo>
                <a:lnTo>
                  <a:pt x="10331437" y="158889"/>
                </a:lnTo>
                <a:lnTo>
                  <a:pt x="10295230" y="141325"/>
                </a:lnTo>
                <a:lnTo>
                  <a:pt x="10255796" y="130111"/>
                </a:lnTo>
                <a:lnTo>
                  <a:pt x="10219601" y="121018"/>
                </a:lnTo>
                <a:lnTo>
                  <a:pt x="10193134" y="109867"/>
                </a:lnTo>
                <a:lnTo>
                  <a:pt x="10182860" y="92417"/>
                </a:lnTo>
                <a:lnTo>
                  <a:pt x="10185895" y="79197"/>
                </a:lnTo>
                <a:lnTo>
                  <a:pt x="10194773" y="68961"/>
                </a:lnTo>
                <a:lnTo>
                  <a:pt x="10209187" y="62357"/>
                </a:lnTo>
                <a:lnTo>
                  <a:pt x="10228821" y="60020"/>
                </a:lnTo>
                <a:lnTo>
                  <a:pt x="10253688" y="62128"/>
                </a:lnTo>
                <a:lnTo>
                  <a:pt x="10278300" y="68592"/>
                </a:lnTo>
                <a:lnTo>
                  <a:pt x="10301630" y="79603"/>
                </a:lnTo>
                <a:lnTo>
                  <a:pt x="10322700" y="95326"/>
                </a:lnTo>
                <a:lnTo>
                  <a:pt x="10360914" y="45008"/>
                </a:lnTo>
                <a:lnTo>
                  <a:pt x="10335006" y="25527"/>
                </a:lnTo>
                <a:lnTo>
                  <a:pt x="10305275" y="11442"/>
                </a:lnTo>
                <a:lnTo>
                  <a:pt x="10271925" y="2882"/>
                </a:lnTo>
                <a:lnTo>
                  <a:pt x="10235120" y="0"/>
                </a:lnTo>
                <a:lnTo>
                  <a:pt x="10183939" y="7797"/>
                </a:lnTo>
                <a:lnTo>
                  <a:pt x="10145420" y="28981"/>
                </a:lnTo>
                <a:lnTo>
                  <a:pt x="10121151" y="60223"/>
                </a:lnTo>
                <a:lnTo>
                  <a:pt x="10112705" y="98221"/>
                </a:lnTo>
                <a:lnTo>
                  <a:pt x="10122992" y="141185"/>
                </a:lnTo>
                <a:lnTo>
                  <a:pt x="10149535" y="168973"/>
                </a:lnTo>
                <a:lnTo>
                  <a:pt x="10185832" y="186080"/>
                </a:lnTo>
                <a:lnTo>
                  <a:pt x="10225380" y="197002"/>
                </a:lnTo>
                <a:lnTo>
                  <a:pt x="10261663" y="206222"/>
                </a:lnTo>
                <a:lnTo>
                  <a:pt x="10288219" y="218262"/>
                </a:lnTo>
                <a:lnTo>
                  <a:pt x="10298506" y="237578"/>
                </a:lnTo>
                <a:lnTo>
                  <a:pt x="10295039" y="250926"/>
                </a:lnTo>
                <a:lnTo>
                  <a:pt x="10284600" y="262369"/>
                </a:lnTo>
                <a:lnTo>
                  <a:pt x="10267061" y="270370"/>
                </a:lnTo>
                <a:lnTo>
                  <a:pt x="10242372" y="273380"/>
                </a:lnTo>
                <a:lnTo>
                  <a:pt x="10210762" y="269913"/>
                </a:lnTo>
                <a:lnTo>
                  <a:pt x="10182923" y="260502"/>
                </a:lnTo>
                <a:lnTo>
                  <a:pt x="10159162" y="246646"/>
                </a:lnTo>
                <a:lnTo>
                  <a:pt x="10139794" y="229857"/>
                </a:lnTo>
                <a:lnTo>
                  <a:pt x="10102532" y="282105"/>
                </a:lnTo>
                <a:lnTo>
                  <a:pt x="10127805" y="302971"/>
                </a:lnTo>
                <a:lnTo>
                  <a:pt x="10158781" y="319163"/>
                </a:lnTo>
                <a:lnTo>
                  <a:pt x="10195750" y="329653"/>
                </a:lnTo>
                <a:lnTo>
                  <a:pt x="10238981" y="333375"/>
                </a:lnTo>
                <a:lnTo>
                  <a:pt x="10295903" y="325501"/>
                </a:lnTo>
                <a:lnTo>
                  <a:pt x="10336238" y="303745"/>
                </a:lnTo>
                <a:lnTo>
                  <a:pt x="10360228" y="270929"/>
                </a:lnTo>
                <a:lnTo>
                  <a:pt x="10368166" y="229857"/>
                </a:lnTo>
                <a:close/>
              </a:path>
              <a:path w="20037425" h="334009">
                <a:moveTo>
                  <a:pt x="10681678" y="4851"/>
                </a:moveTo>
                <a:lnTo>
                  <a:pt x="10611510" y="4851"/>
                </a:lnTo>
                <a:lnTo>
                  <a:pt x="10611510" y="196456"/>
                </a:lnTo>
                <a:lnTo>
                  <a:pt x="10606723" y="227304"/>
                </a:lnTo>
                <a:lnTo>
                  <a:pt x="10592460" y="251307"/>
                </a:lnTo>
                <a:lnTo>
                  <a:pt x="10568851" y="266877"/>
                </a:lnTo>
                <a:lnTo>
                  <a:pt x="10536034" y="272415"/>
                </a:lnTo>
                <a:lnTo>
                  <a:pt x="10503141" y="266877"/>
                </a:lnTo>
                <a:lnTo>
                  <a:pt x="10479354" y="251307"/>
                </a:lnTo>
                <a:lnTo>
                  <a:pt x="10464914" y="227304"/>
                </a:lnTo>
                <a:lnTo>
                  <a:pt x="10460050" y="196456"/>
                </a:lnTo>
                <a:lnTo>
                  <a:pt x="10460050" y="4851"/>
                </a:lnTo>
                <a:lnTo>
                  <a:pt x="10390391" y="4851"/>
                </a:lnTo>
                <a:lnTo>
                  <a:pt x="10390391" y="198882"/>
                </a:lnTo>
                <a:lnTo>
                  <a:pt x="10396106" y="243344"/>
                </a:lnTo>
                <a:lnTo>
                  <a:pt x="10413378" y="280504"/>
                </a:lnTo>
                <a:lnTo>
                  <a:pt x="10442334" y="308889"/>
                </a:lnTo>
                <a:lnTo>
                  <a:pt x="10483177" y="327012"/>
                </a:lnTo>
                <a:lnTo>
                  <a:pt x="10536034" y="333387"/>
                </a:lnTo>
                <a:lnTo>
                  <a:pt x="10588892" y="327063"/>
                </a:lnTo>
                <a:lnTo>
                  <a:pt x="10629735" y="309003"/>
                </a:lnTo>
                <a:lnTo>
                  <a:pt x="10658704" y="280606"/>
                </a:lnTo>
                <a:lnTo>
                  <a:pt x="10675963" y="243268"/>
                </a:lnTo>
                <a:lnTo>
                  <a:pt x="10681678" y="198386"/>
                </a:lnTo>
                <a:lnTo>
                  <a:pt x="10681678" y="4851"/>
                </a:lnTo>
                <a:close/>
              </a:path>
              <a:path w="20037425" h="334009">
                <a:moveTo>
                  <a:pt x="10801490" y="171081"/>
                </a:moveTo>
                <a:lnTo>
                  <a:pt x="10799039" y="158965"/>
                </a:lnTo>
                <a:lnTo>
                  <a:pt x="10792346" y="149059"/>
                </a:lnTo>
                <a:lnTo>
                  <a:pt x="10782440" y="142367"/>
                </a:lnTo>
                <a:lnTo>
                  <a:pt x="10770324" y="139915"/>
                </a:lnTo>
                <a:lnTo>
                  <a:pt x="10758195" y="142367"/>
                </a:lnTo>
                <a:lnTo>
                  <a:pt x="10748289" y="149059"/>
                </a:lnTo>
                <a:lnTo>
                  <a:pt x="10741609" y="158965"/>
                </a:lnTo>
                <a:lnTo>
                  <a:pt x="10739145" y="171081"/>
                </a:lnTo>
                <a:lnTo>
                  <a:pt x="10741609" y="183007"/>
                </a:lnTo>
                <a:lnTo>
                  <a:pt x="10748289" y="192824"/>
                </a:lnTo>
                <a:lnTo>
                  <a:pt x="10758195" y="199491"/>
                </a:lnTo>
                <a:lnTo>
                  <a:pt x="10770324" y="201942"/>
                </a:lnTo>
                <a:lnTo>
                  <a:pt x="10782440" y="199491"/>
                </a:lnTo>
                <a:lnTo>
                  <a:pt x="10792346" y="192824"/>
                </a:lnTo>
                <a:lnTo>
                  <a:pt x="10799039" y="183007"/>
                </a:lnTo>
                <a:lnTo>
                  <a:pt x="10801490" y="171081"/>
                </a:lnTo>
                <a:close/>
              </a:path>
              <a:path w="20037425" h="334009">
                <a:moveTo>
                  <a:pt x="11270640" y="4851"/>
                </a:moveTo>
                <a:lnTo>
                  <a:pt x="11193221" y="4851"/>
                </a:lnTo>
                <a:lnTo>
                  <a:pt x="11137100" y="238061"/>
                </a:lnTo>
                <a:lnTo>
                  <a:pt x="11076140" y="4851"/>
                </a:lnTo>
                <a:lnTo>
                  <a:pt x="11022419" y="4851"/>
                </a:lnTo>
                <a:lnTo>
                  <a:pt x="10960964" y="238061"/>
                </a:lnTo>
                <a:lnTo>
                  <a:pt x="10904360" y="4851"/>
                </a:lnTo>
                <a:lnTo>
                  <a:pt x="10827436" y="4851"/>
                </a:lnTo>
                <a:lnTo>
                  <a:pt x="10919841" y="327583"/>
                </a:lnTo>
                <a:lnTo>
                  <a:pt x="10992904" y="327583"/>
                </a:lnTo>
                <a:lnTo>
                  <a:pt x="11049038" y="105981"/>
                </a:lnTo>
                <a:lnTo>
                  <a:pt x="11105642" y="327583"/>
                </a:lnTo>
                <a:lnTo>
                  <a:pt x="11178705" y="327583"/>
                </a:lnTo>
                <a:lnTo>
                  <a:pt x="11270640" y="4851"/>
                </a:lnTo>
                <a:close/>
              </a:path>
              <a:path w="20037425" h="334009">
                <a:moveTo>
                  <a:pt x="11522659" y="229857"/>
                </a:moveTo>
                <a:lnTo>
                  <a:pt x="11512398" y="186994"/>
                </a:lnTo>
                <a:lnTo>
                  <a:pt x="11485918" y="158889"/>
                </a:lnTo>
                <a:lnTo>
                  <a:pt x="11449723" y="141325"/>
                </a:lnTo>
                <a:lnTo>
                  <a:pt x="11410277" y="130111"/>
                </a:lnTo>
                <a:lnTo>
                  <a:pt x="11374082" y="121018"/>
                </a:lnTo>
                <a:lnTo>
                  <a:pt x="11347615" y="109867"/>
                </a:lnTo>
                <a:lnTo>
                  <a:pt x="11337341" y="92417"/>
                </a:lnTo>
                <a:lnTo>
                  <a:pt x="11340376" y="79197"/>
                </a:lnTo>
                <a:lnTo>
                  <a:pt x="11349266" y="68961"/>
                </a:lnTo>
                <a:lnTo>
                  <a:pt x="11363681" y="62357"/>
                </a:lnTo>
                <a:lnTo>
                  <a:pt x="11383315" y="60020"/>
                </a:lnTo>
                <a:lnTo>
                  <a:pt x="11408181" y="62128"/>
                </a:lnTo>
                <a:lnTo>
                  <a:pt x="11432781" y="68592"/>
                </a:lnTo>
                <a:lnTo>
                  <a:pt x="11456111" y="79603"/>
                </a:lnTo>
                <a:lnTo>
                  <a:pt x="11477181" y="95326"/>
                </a:lnTo>
                <a:lnTo>
                  <a:pt x="11515408" y="45008"/>
                </a:lnTo>
                <a:lnTo>
                  <a:pt x="11489487" y="25527"/>
                </a:lnTo>
                <a:lnTo>
                  <a:pt x="11459769" y="11442"/>
                </a:lnTo>
                <a:lnTo>
                  <a:pt x="11426406" y="2882"/>
                </a:lnTo>
                <a:lnTo>
                  <a:pt x="11389601" y="0"/>
                </a:lnTo>
                <a:lnTo>
                  <a:pt x="11338420" y="7797"/>
                </a:lnTo>
                <a:lnTo>
                  <a:pt x="11299901" y="28981"/>
                </a:lnTo>
                <a:lnTo>
                  <a:pt x="11275632" y="60223"/>
                </a:lnTo>
                <a:lnTo>
                  <a:pt x="11267186" y="98221"/>
                </a:lnTo>
                <a:lnTo>
                  <a:pt x="11277473" y="141185"/>
                </a:lnTo>
                <a:lnTo>
                  <a:pt x="11304016" y="168973"/>
                </a:lnTo>
                <a:lnTo>
                  <a:pt x="11340313" y="186080"/>
                </a:lnTo>
                <a:lnTo>
                  <a:pt x="11379860" y="197002"/>
                </a:lnTo>
                <a:lnTo>
                  <a:pt x="11416144" y="206222"/>
                </a:lnTo>
                <a:lnTo>
                  <a:pt x="11442700" y="218262"/>
                </a:lnTo>
                <a:lnTo>
                  <a:pt x="11452987" y="237578"/>
                </a:lnTo>
                <a:lnTo>
                  <a:pt x="11449520" y="250926"/>
                </a:lnTo>
                <a:lnTo>
                  <a:pt x="11439081" y="262369"/>
                </a:lnTo>
                <a:lnTo>
                  <a:pt x="11421542" y="270370"/>
                </a:lnTo>
                <a:lnTo>
                  <a:pt x="11396853" y="273380"/>
                </a:lnTo>
                <a:lnTo>
                  <a:pt x="11365255" y="269913"/>
                </a:lnTo>
                <a:lnTo>
                  <a:pt x="11337404" y="260502"/>
                </a:lnTo>
                <a:lnTo>
                  <a:pt x="11313643" y="246646"/>
                </a:lnTo>
                <a:lnTo>
                  <a:pt x="11294275" y="229857"/>
                </a:lnTo>
                <a:lnTo>
                  <a:pt x="11257026" y="282105"/>
                </a:lnTo>
                <a:lnTo>
                  <a:pt x="11282286" y="302971"/>
                </a:lnTo>
                <a:lnTo>
                  <a:pt x="11313274" y="319163"/>
                </a:lnTo>
                <a:lnTo>
                  <a:pt x="11350244" y="329653"/>
                </a:lnTo>
                <a:lnTo>
                  <a:pt x="11393475" y="333375"/>
                </a:lnTo>
                <a:lnTo>
                  <a:pt x="11450396" y="325501"/>
                </a:lnTo>
                <a:lnTo>
                  <a:pt x="11490731" y="303745"/>
                </a:lnTo>
                <a:lnTo>
                  <a:pt x="11514722" y="270929"/>
                </a:lnTo>
                <a:lnTo>
                  <a:pt x="11522659" y="229857"/>
                </a:lnTo>
                <a:close/>
              </a:path>
              <a:path w="20037425" h="334009">
                <a:moveTo>
                  <a:pt x="11836159" y="4851"/>
                </a:moveTo>
                <a:lnTo>
                  <a:pt x="11766004" y="4851"/>
                </a:lnTo>
                <a:lnTo>
                  <a:pt x="11766004" y="196456"/>
                </a:lnTo>
                <a:lnTo>
                  <a:pt x="11761216" y="227304"/>
                </a:lnTo>
                <a:lnTo>
                  <a:pt x="11746954" y="251307"/>
                </a:lnTo>
                <a:lnTo>
                  <a:pt x="11723345" y="266877"/>
                </a:lnTo>
                <a:lnTo>
                  <a:pt x="11690528" y="272415"/>
                </a:lnTo>
                <a:lnTo>
                  <a:pt x="11657635" y="266877"/>
                </a:lnTo>
                <a:lnTo>
                  <a:pt x="11633848" y="251307"/>
                </a:lnTo>
                <a:lnTo>
                  <a:pt x="11619408" y="227304"/>
                </a:lnTo>
                <a:lnTo>
                  <a:pt x="11614544" y="196456"/>
                </a:lnTo>
                <a:lnTo>
                  <a:pt x="11614544" y="4851"/>
                </a:lnTo>
                <a:lnTo>
                  <a:pt x="11544872" y="4851"/>
                </a:lnTo>
                <a:lnTo>
                  <a:pt x="11544872" y="198882"/>
                </a:lnTo>
                <a:lnTo>
                  <a:pt x="11550587" y="243344"/>
                </a:lnTo>
                <a:lnTo>
                  <a:pt x="11567859" y="280504"/>
                </a:lnTo>
                <a:lnTo>
                  <a:pt x="11596827" y="308889"/>
                </a:lnTo>
                <a:lnTo>
                  <a:pt x="11637658" y="327012"/>
                </a:lnTo>
                <a:lnTo>
                  <a:pt x="11690528" y="333387"/>
                </a:lnTo>
                <a:lnTo>
                  <a:pt x="11743385" y="327063"/>
                </a:lnTo>
                <a:lnTo>
                  <a:pt x="11784228" y="309003"/>
                </a:lnTo>
                <a:lnTo>
                  <a:pt x="11813184" y="280606"/>
                </a:lnTo>
                <a:lnTo>
                  <a:pt x="11830444" y="243268"/>
                </a:lnTo>
                <a:lnTo>
                  <a:pt x="11836159" y="198386"/>
                </a:lnTo>
                <a:lnTo>
                  <a:pt x="11836159" y="4851"/>
                </a:lnTo>
                <a:close/>
              </a:path>
              <a:path w="20037425" h="334009">
                <a:moveTo>
                  <a:pt x="11955983" y="171081"/>
                </a:moveTo>
                <a:lnTo>
                  <a:pt x="11953532" y="158965"/>
                </a:lnTo>
                <a:lnTo>
                  <a:pt x="11946839" y="149059"/>
                </a:lnTo>
                <a:lnTo>
                  <a:pt x="11936933" y="142367"/>
                </a:lnTo>
                <a:lnTo>
                  <a:pt x="11924817" y="139915"/>
                </a:lnTo>
                <a:lnTo>
                  <a:pt x="11912689" y="142367"/>
                </a:lnTo>
                <a:lnTo>
                  <a:pt x="11902783" y="149059"/>
                </a:lnTo>
                <a:lnTo>
                  <a:pt x="11896090" y="158965"/>
                </a:lnTo>
                <a:lnTo>
                  <a:pt x="11893639" y="171081"/>
                </a:lnTo>
                <a:lnTo>
                  <a:pt x="11896090" y="183007"/>
                </a:lnTo>
                <a:lnTo>
                  <a:pt x="11902783" y="192824"/>
                </a:lnTo>
                <a:lnTo>
                  <a:pt x="11912689" y="199491"/>
                </a:lnTo>
                <a:lnTo>
                  <a:pt x="11924817" y="201942"/>
                </a:lnTo>
                <a:lnTo>
                  <a:pt x="11936933" y="199491"/>
                </a:lnTo>
                <a:lnTo>
                  <a:pt x="11946839" y="192824"/>
                </a:lnTo>
                <a:lnTo>
                  <a:pt x="11953532" y="183007"/>
                </a:lnTo>
                <a:lnTo>
                  <a:pt x="11955983" y="171081"/>
                </a:lnTo>
                <a:close/>
              </a:path>
              <a:path w="20037425" h="334009">
                <a:moveTo>
                  <a:pt x="12425134" y="4851"/>
                </a:moveTo>
                <a:lnTo>
                  <a:pt x="12347715" y="4851"/>
                </a:lnTo>
                <a:lnTo>
                  <a:pt x="12291581" y="238061"/>
                </a:lnTo>
                <a:lnTo>
                  <a:pt x="12230621" y="4851"/>
                </a:lnTo>
                <a:lnTo>
                  <a:pt x="12176912" y="4851"/>
                </a:lnTo>
                <a:lnTo>
                  <a:pt x="12115457" y="238061"/>
                </a:lnTo>
                <a:lnTo>
                  <a:pt x="12058853" y="4851"/>
                </a:lnTo>
                <a:lnTo>
                  <a:pt x="11981917" y="4851"/>
                </a:lnTo>
                <a:lnTo>
                  <a:pt x="12074322" y="327583"/>
                </a:lnTo>
                <a:lnTo>
                  <a:pt x="12147398" y="327583"/>
                </a:lnTo>
                <a:lnTo>
                  <a:pt x="12203532" y="105981"/>
                </a:lnTo>
                <a:lnTo>
                  <a:pt x="12260136" y="327583"/>
                </a:lnTo>
                <a:lnTo>
                  <a:pt x="12333199" y="327583"/>
                </a:lnTo>
                <a:lnTo>
                  <a:pt x="12425134" y="4851"/>
                </a:lnTo>
                <a:close/>
              </a:path>
              <a:path w="20037425" h="334009">
                <a:moveTo>
                  <a:pt x="12677140" y="229857"/>
                </a:moveTo>
                <a:lnTo>
                  <a:pt x="12666879" y="186994"/>
                </a:lnTo>
                <a:lnTo>
                  <a:pt x="12640412" y="158889"/>
                </a:lnTo>
                <a:lnTo>
                  <a:pt x="12604204" y="141325"/>
                </a:lnTo>
                <a:lnTo>
                  <a:pt x="12564770" y="130111"/>
                </a:lnTo>
                <a:lnTo>
                  <a:pt x="12528575" y="121018"/>
                </a:lnTo>
                <a:lnTo>
                  <a:pt x="12502109" y="109867"/>
                </a:lnTo>
                <a:lnTo>
                  <a:pt x="12491834" y="92417"/>
                </a:lnTo>
                <a:lnTo>
                  <a:pt x="12494870" y="79197"/>
                </a:lnTo>
                <a:lnTo>
                  <a:pt x="12503747" y="68961"/>
                </a:lnTo>
                <a:lnTo>
                  <a:pt x="12518161" y="62357"/>
                </a:lnTo>
                <a:lnTo>
                  <a:pt x="12537796" y="60020"/>
                </a:lnTo>
                <a:lnTo>
                  <a:pt x="12562675" y="62128"/>
                </a:lnTo>
                <a:lnTo>
                  <a:pt x="12587275" y="68592"/>
                </a:lnTo>
                <a:lnTo>
                  <a:pt x="12610605" y="79603"/>
                </a:lnTo>
                <a:lnTo>
                  <a:pt x="12631661" y="95326"/>
                </a:lnTo>
                <a:lnTo>
                  <a:pt x="12669888" y="45008"/>
                </a:lnTo>
                <a:lnTo>
                  <a:pt x="12643980" y="25527"/>
                </a:lnTo>
                <a:lnTo>
                  <a:pt x="12614250" y="11442"/>
                </a:lnTo>
                <a:lnTo>
                  <a:pt x="12580899" y="2882"/>
                </a:lnTo>
                <a:lnTo>
                  <a:pt x="12544095" y="0"/>
                </a:lnTo>
                <a:lnTo>
                  <a:pt x="12492914" y="7797"/>
                </a:lnTo>
                <a:lnTo>
                  <a:pt x="12454395" y="28981"/>
                </a:lnTo>
                <a:lnTo>
                  <a:pt x="12430125" y="60223"/>
                </a:lnTo>
                <a:lnTo>
                  <a:pt x="12421680" y="98221"/>
                </a:lnTo>
                <a:lnTo>
                  <a:pt x="12431967" y="141185"/>
                </a:lnTo>
                <a:lnTo>
                  <a:pt x="12458510" y="168973"/>
                </a:lnTo>
                <a:lnTo>
                  <a:pt x="12494806" y="186080"/>
                </a:lnTo>
                <a:lnTo>
                  <a:pt x="12534354" y="197002"/>
                </a:lnTo>
                <a:lnTo>
                  <a:pt x="12570638" y="206222"/>
                </a:lnTo>
                <a:lnTo>
                  <a:pt x="12597181" y="218262"/>
                </a:lnTo>
                <a:lnTo>
                  <a:pt x="12607481" y="237578"/>
                </a:lnTo>
                <a:lnTo>
                  <a:pt x="12604013" y="250926"/>
                </a:lnTo>
                <a:lnTo>
                  <a:pt x="12593561" y="262369"/>
                </a:lnTo>
                <a:lnTo>
                  <a:pt x="12576035" y="270370"/>
                </a:lnTo>
                <a:lnTo>
                  <a:pt x="12551347" y="273380"/>
                </a:lnTo>
                <a:lnTo>
                  <a:pt x="12519736" y="269913"/>
                </a:lnTo>
                <a:lnTo>
                  <a:pt x="12491898" y="260502"/>
                </a:lnTo>
                <a:lnTo>
                  <a:pt x="12468136" y="246646"/>
                </a:lnTo>
                <a:lnTo>
                  <a:pt x="12448769" y="229857"/>
                </a:lnTo>
                <a:lnTo>
                  <a:pt x="12411507" y="282105"/>
                </a:lnTo>
                <a:lnTo>
                  <a:pt x="12436767" y="302971"/>
                </a:lnTo>
                <a:lnTo>
                  <a:pt x="12467755" y="319163"/>
                </a:lnTo>
                <a:lnTo>
                  <a:pt x="12504725" y="329653"/>
                </a:lnTo>
                <a:lnTo>
                  <a:pt x="12547956" y="333375"/>
                </a:lnTo>
                <a:lnTo>
                  <a:pt x="12604877" y="325501"/>
                </a:lnTo>
                <a:lnTo>
                  <a:pt x="12645212" y="303745"/>
                </a:lnTo>
                <a:lnTo>
                  <a:pt x="12669203" y="270929"/>
                </a:lnTo>
                <a:lnTo>
                  <a:pt x="12677140" y="229857"/>
                </a:lnTo>
                <a:close/>
              </a:path>
              <a:path w="20037425" h="334009">
                <a:moveTo>
                  <a:pt x="12990652" y="4851"/>
                </a:moveTo>
                <a:lnTo>
                  <a:pt x="12920485" y="4851"/>
                </a:lnTo>
                <a:lnTo>
                  <a:pt x="12920485" y="196456"/>
                </a:lnTo>
                <a:lnTo>
                  <a:pt x="12915697" y="227304"/>
                </a:lnTo>
                <a:lnTo>
                  <a:pt x="12901435" y="251307"/>
                </a:lnTo>
                <a:lnTo>
                  <a:pt x="12877826" y="266877"/>
                </a:lnTo>
                <a:lnTo>
                  <a:pt x="12845009" y="272415"/>
                </a:lnTo>
                <a:lnTo>
                  <a:pt x="12812116" y="266877"/>
                </a:lnTo>
                <a:lnTo>
                  <a:pt x="12788329" y="251307"/>
                </a:lnTo>
                <a:lnTo>
                  <a:pt x="12773889" y="227304"/>
                </a:lnTo>
                <a:lnTo>
                  <a:pt x="12769037" y="196456"/>
                </a:lnTo>
                <a:lnTo>
                  <a:pt x="12769037" y="4851"/>
                </a:lnTo>
                <a:lnTo>
                  <a:pt x="12699365" y="4851"/>
                </a:lnTo>
                <a:lnTo>
                  <a:pt x="12699365" y="198882"/>
                </a:lnTo>
                <a:lnTo>
                  <a:pt x="12705080" y="243344"/>
                </a:lnTo>
                <a:lnTo>
                  <a:pt x="12722352" y="280504"/>
                </a:lnTo>
                <a:lnTo>
                  <a:pt x="12751308" y="308889"/>
                </a:lnTo>
                <a:lnTo>
                  <a:pt x="12792151" y="327012"/>
                </a:lnTo>
                <a:lnTo>
                  <a:pt x="12845009" y="333387"/>
                </a:lnTo>
                <a:lnTo>
                  <a:pt x="12897866" y="327063"/>
                </a:lnTo>
                <a:lnTo>
                  <a:pt x="12938709" y="309003"/>
                </a:lnTo>
                <a:lnTo>
                  <a:pt x="12967678" y="280606"/>
                </a:lnTo>
                <a:lnTo>
                  <a:pt x="12984937" y="243268"/>
                </a:lnTo>
                <a:lnTo>
                  <a:pt x="12990652" y="198386"/>
                </a:lnTo>
                <a:lnTo>
                  <a:pt x="12990652" y="4851"/>
                </a:lnTo>
                <a:close/>
              </a:path>
              <a:path w="20037425" h="334009">
                <a:moveTo>
                  <a:pt x="13110464" y="171081"/>
                </a:moveTo>
                <a:lnTo>
                  <a:pt x="13108013" y="158965"/>
                </a:lnTo>
                <a:lnTo>
                  <a:pt x="13101320" y="149059"/>
                </a:lnTo>
                <a:lnTo>
                  <a:pt x="13091414" y="142367"/>
                </a:lnTo>
                <a:lnTo>
                  <a:pt x="13079298" y="139915"/>
                </a:lnTo>
                <a:lnTo>
                  <a:pt x="13067183" y="142367"/>
                </a:lnTo>
                <a:lnTo>
                  <a:pt x="13057264" y="149059"/>
                </a:lnTo>
                <a:lnTo>
                  <a:pt x="13050584" y="158965"/>
                </a:lnTo>
                <a:lnTo>
                  <a:pt x="13048120" y="171081"/>
                </a:lnTo>
                <a:lnTo>
                  <a:pt x="13050584" y="183007"/>
                </a:lnTo>
                <a:lnTo>
                  <a:pt x="13057264" y="192824"/>
                </a:lnTo>
                <a:lnTo>
                  <a:pt x="13067183" y="199491"/>
                </a:lnTo>
                <a:lnTo>
                  <a:pt x="13079298" y="201942"/>
                </a:lnTo>
                <a:lnTo>
                  <a:pt x="13091414" y="199491"/>
                </a:lnTo>
                <a:lnTo>
                  <a:pt x="13101320" y="192824"/>
                </a:lnTo>
                <a:lnTo>
                  <a:pt x="13108013" y="183007"/>
                </a:lnTo>
                <a:lnTo>
                  <a:pt x="13110464" y="171081"/>
                </a:lnTo>
                <a:close/>
              </a:path>
              <a:path w="20037425" h="334009">
                <a:moveTo>
                  <a:pt x="13579615" y="4851"/>
                </a:moveTo>
                <a:lnTo>
                  <a:pt x="13502196" y="4851"/>
                </a:lnTo>
                <a:lnTo>
                  <a:pt x="13446074" y="238061"/>
                </a:lnTo>
                <a:lnTo>
                  <a:pt x="13385114" y="4851"/>
                </a:lnTo>
                <a:lnTo>
                  <a:pt x="13331393" y="4851"/>
                </a:lnTo>
                <a:lnTo>
                  <a:pt x="13269938" y="238061"/>
                </a:lnTo>
                <a:lnTo>
                  <a:pt x="13213334" y="4851"/>
                </a:lnTo>
                <a:lnTo>
                  <a:pt x="13136410" y="4851"/>
                </a:lnTo>
                <a:lnTo>
                  <a:pt x="13228815" y="327583"/>
                </a:lnTo>
                <a:lnTo>
                  <a:pt x="13301879" y="327583"/>
                </a:lnTo>
                <a:lnTo>
                  <a:pt x="13358000" y="105981"/>
                </a:lnTo>
                <a:lnTo>
                  <a:pt x="13414616" y="327583"/>
                </a:lnTo>
                <a:lnTo>
                  <a:pt x="13487667" y="327583"/>
                </a:lnTo>
                <a:lnTo>
                  <a:pt x="13579615" y="4851"/>
                </a:lnTo>
                <a:close/>
              </a:path>
              <a:path w="20037425" h="334009">
                <a:moveTo>
                  <a:pt x="13831634" y="229857"/>
                </a:moveTo>
                <a:lnTo>
                  <a:pt x="13821372" y="186994"/>
                </a:lnTo>
                <a:lnTo>
                  <a:pt x="13794893" y="158889"/>
                </a:lnTo>
                <a:lnTo>
                  <a:pt x="13758698" y="141325"/>
                </a:lnTo>
                <a:lnTo>
                  <a:pt x="13719264" y="130111"/>
                </a:lnTo>
                <a:lnTo>
                  <a:pt x="13683056" y="121018"/>
                </a:lnTo>
                <a:lnTo>
                  <a:pt x="13656590" y="109867"/>
                </a:lnTo>
                <a:lnTo>
                  <a:pt x="13646328" y="92417"/>
                </a:lnTo>
                <a:lnTo>
                  <a:pt x="13649351" y="79197"/>
                </a:lnTo>
                <a:lnTo>
                  <a:pt x="13658241" y="68961"/>
                </a:lnTo>
                <a:lnTo>
                  <a:pt x="13672655" y="62357"/>
                </a:lnTo>
                <a:lnTo>
                  <a:pt x="13692289" y="60020"/>
                </a:lnTo>
                <a:lnTo>
                  <a:pt x="13717156" y="62128"/>
                </a:lnTo>
                <a:lnTo>
                  <a:pt x="13741756" y="68592"/>
                </a:lnTo>
                <a:lnTo>
                  <a:pt x="13765086" y="79603"/>
                </a:lnTo>
                <a:lnTo>
                  <a:pt x="13786155" y="95326"/>
                </a:lnTo>
                <a:lnTo>
                  <a:pt x="13824382" y="45008"/>
                </a:lnTo>
                <a:lnTo>
                  <a:pt x="13798461" y="25527"/>
                </a:lnTo>
                <a:lnTo>
                  <a:pt x="13768743" y="11442"/>
                </a:lnTo>
                <a:lnTo>
                  <a:pt x="13735380" y="2882"/>
                </a:lnTo>
                <a:lnTo>
                  <a:pt x="13698576" y="0"/>
                </a:lnTo>
                <a:lnTo>
                  <a:pt x="13647395" y="7797"/>
                </a:lnTo>
                <a:lnTo>
                  <a:pt x="13608876" y="28981"/>
                </a:lnTo>
                <a:lnTo>
                  <a:pt x="13584606" y="60223"/>
                </a:lnTo>
                <a:lnTo>
                  <a:pt x="13576160" y="98221"/>
                </a:lnTo>
                <a:lnTo>
                  <a:pt x="13586447" y="141185"/>
                </a:lnTo>
                <a:lnTo>
                  <a:pt x="13612990" y="168973"/>
                </a:lnTo>
                <a:lnTo>
                  <a:pt x="13649287" y="186080"/>
                </a:lnTo>
                <a:lnTo>
                  <a:pt x="13688835" y="197002"/>
                </a:lnTo>
                <a:lnTo>
                  <a:pt x="13725131" y="206222"/>
                </a:lnTo>
                <a:lnTo>
                  <a:pt x="13751674" y="218262"/>
                </a:lnTo>
                <a:lnTo>
                  <a:pt x="13761961" y="237578"/>
                </a:lnTo>
                <a:lnTo>
                  <a:pt x="13758507" y="250926"/>
                </a:lnTo>
                <a:lnTo>
                  <a:pt x="13748055" y="262369"/>
                </a:lnTo>
                <a:lnTo>
                  <a:pt x="13730529" y="270370"/>
                </a:lnTo>
                <a:lnTo>
                  <a:pt x="13705827" y="273380"/>
                </a:lnTo>
                <a:lnTo>
                  <a:pt x="13674230" y="269913"/>
                </a:lnTo>
                <a:lnTo>
                  <a:pt x="13646379" y="260502"/>
                </a:lnTo>
                <a:lnTo>
                  <a:pt x="13622617" y="246646"/>
                </a:lnTo>
                <a:lnTo>
                  <a:pt x="13603262" y="229857"/>
                </a:lnTo>
                <a:lnTo>
                  <a:pt x="13566000" y="282105"/>
                </a:lnTo>
                <a:lnTo>
                  <a:pt x="13591261" y="302971"/>
                </a:lnTo>
                <a:lnTo>
                  <a:pt x="13622249" y="319163"/>
                </a:lnTo>
                <a:lnTo>
                  <a:pt x="13659218" y="329653"/>
                </a:lnTo>
                <a:lnTo>
                  <a:pt x="13702449" y="333375"/>
                </a:lnTo>
                <a:lnTo>
                  <a:pt x="13759383" y="325501"/>
                </a:lnTo>
                <a:lnTo>
                  <a:pt x="13799706" y="303745"/>
                </a:lnTo>
                <a:lnTo>
                  <a:pt x="13823696" y="270929"/>
                </a:lnTo>
                <a:lnTo>
                  <a:pt x="13831634" y="229857"/>
                </a:lnTo>
                <a:close/>
              </a:path>
              <a:path w="20037425" h="334009">
                <a:moveTo>
                  <a:pt x="14145146" y="4851"/>
                </a:moveTo>
                <a:lnTo>
                  <a:pt x="14074978" y="4851"/>
                </a:lnTo>
                <a:lnTo>
                  <a:pt x="14074978" y="196456"/>
                </a:lnTo>
                <a:lnTo>
                  <a:pt x="14070190" y="227304"/>
                </a:lnTo>
                <a:lnTo>
                  <a:pt x="14055928" y="251307"/>
                </a:lnTo>
                <a:lnTo>
                  <a:pt x="14032319" y="266877"/>
                </a:lnTo>
                <a:lnTo>
                  <a:pt x="13999502" y="272415"/>
                </a:lnTo>
                <a:lnTo>
                  <a:pt x="13966597" y="266877"/>
                </a:lnTo>
                <a:lnTo>
                  <a:pt x="13942822" y="251307"/>
                </a:lnTo>
                <a:lnTo>
                  <a:pt x="13928382" y="227304"/>
                </a:lnTo>
                <a:lnTo>
                  <a:pt x="13923518" y="196456"/>
                </a:lnTo>
                <a:lnTo>
                  <a:pt x="13923518" y="4851"/>
                </a:lnTo>
                <a:lnTo>
                  <a:pt x="13853846" y="4851"/>
                </a:lnTo>
                <a:lnTo>
                  <a:pt x="13853846" y="198882"/>
                </a:lnTo>
                <a:lnTo>
                  <a:pt x="13859574" y="243344"/>
                </a:lnTo>
                <a:lnTo>
                  <a:pt x="13876833" y="280504"/>
                </a:lnTo>
                <a:lnTo>
                  <a:pt x="13905802" y="308889"/>
                </a:lnTo>
                <a:lnTo>
                  <a:pt x="13946632" y="327012"/>
                </a:lnTo>
                <a:lnTo>
                  <a:pt x="13999502" y="333387"/>
                </a:lnTo>
                <a:lnTo>
                  <a:pt x="14052360" y="327063"/>
                </a:lnTo>
                <a:lnTo>
                  <a:pt x="14093203" y="309003"/>
                </a:lnTo>
                <a:lnTo>
                  <a:pt x="14122172" y="280606"/>
                </a:lnTo>
                <a:lnTo>
                  <a:pt x="14139431" y="243268"/>
                </a:lnTo>
                <a:lnTo>
                  <a:pt x="14145146" y="198386"/>
                </a:lnTo>
                <a:lnTo>
                  <a:pt x="14145146" y="4851"/>
                </a:lnTo>
                <a:close/>
              </a:path>
              <a:path w="20037425" h="334009">
                <a:moveTo>
                  <a:pt x="14264945" y="171081"/>
                </a:moveTo>
                <a:lnTo>
                  <a:pt x="14262494" y="158965"/>
                </a:lnTo>
                <a:lnTo>
                  <a:pt x="14255801" y="149059"/>
                </a:lnTo>
                <a:lnTo>
                  <a:pt x="14245895" y="142367"/>
                </a:lnTo>
                <a:lnTo>
                  <a:pt x="14233779" y="139915"/>
                </a:lnTo>
                <a:lnTo>
                  <a:pt x="14221663" y="142367"/>
                </a:lnTo>
                <a:lnTo>
                  <a:pt x="14211745" y="149059"/>
                </a:lnTo>
                <a:lnTo>
                  <a:pt x="14205064" y="158965"/>
                </a:lnTo>
                <a:lnTo>
                  <a:pt x="14202601" y="171081"/>
                </a:lnTo>
                <a:lnTo>
                  <a:pt x="14205064" y="183007"/>
                </a:lnTo>
                <a:lnTo>
                  <a:pt x="14211745" y="192824"/>
                </a:lnTo>
                <a:lnTo>
                  <a:pt x="14221663" y="199491"/>
                </a:lnTo>
                <a:lnTo>
                  <a:pt x="14233779" y="201942"/>
                </a:lnTo>
                <a:lnTo>
                  <a:pt x="14245895" y="199491"/>
                </a:lnTo>
                <a:lnTo>
                  <a:pt x="14255801" y="192824"/>
                </a:lnTo>
                <a:lnTo>
                  <a:pt x="14262494" y="183007"/>
                </a:lnTo>
                <a:lnTo>
                  <a:pt x="14264945" y="171081"/>
                </a:lnTo>
                <a:close/>
              </a:path>
              <a:path w="20037425" h="334009">
                <a:moveTo>
                  <a:pt x="14734096" y="4851"/>
                </a:moveTo>
                <a:lnTo>
                  <a:pt x="14656676" y="4851"/>
                </a:lnTo>
                <a:lnTo>
                  <a:pt x="14600542" y="238061"/>
                </a:lnTo>
                <a:lnTo>
                  <a:pt x="14539595" y="4851"/>
                </a:lnTo>
                <a:lnTo>
                  <a:pt x="14485874" y="4851"/>
                </a:lnTo>
                <a:lnTo>
                  <a:pt x="14424419" y="238061"/>
                </a:lnTo>
                <a:lnTo>
                  <a:pt x="14367815" y="4851"/>
                </a:lnTo>
                <a:lnTo>
                  <a:pt x="14290878" y="4851"/>
                </a:lnTo>
                <a:lnTo>
                  <a:pt x="14383296" y="327583"/>
                </a:lnTo>
                <a:lnTo>
                  <a:pt x="14456359" y="327583"/>
                </a:lnTo>
                <a:lnTo>
                  <a:pt x="14512493" y="105981"/>
                </a:lnTo>
                <a:lnTo>
                  <a:pt x="14569097" y="327583"/>
                </a:lnTo>
                <a:lnTo>
                  <a:pt x="14642160" y="327583"/>
                </a:lnTo>
                <a:lnTo>
                  <a:pt x="14734096" y="4851"/>
                </a:lnTo>
                <a:close/>
              </a:path>
              <a:path w="20037425" h="334009">
                <a:moveTo>
                  <a:pt x="14986115" y="229857"/>
                </a:moveTo>
                <a:lnTo>
                  <a:pt x="14975853" y="186994"/>
                </a:lnTo>
                <a:lnTo>
                  <a:pt x="14949373" y="158889"/>
                </a:lnTo>
                <a:lnTo>
                  <a:pt x="14913178" y="141325"/>
                </a:lnTo>
                <a:lnTo>
                  <a:pt x="14873745" y="130111"/>
                </a:lnTo>
                <a:lnTo>
                  <a:pt x="14837537" y="121018"/>
                </a:lnTo>
                <a:lnTo>
                  <a:pt x="14811070" y="109867"/>
                </a:lnTo>
                <a:lnTo>
                  <a:pt x="14800809" y="92417"/>
                </a:lnTo>
                <a:lnTo>
                  <a:pt x="14803831" y="79197"/>
                </a:lnTo>
                <a:lnTo>
                  <a:pt x="14812721" y="68961"/>
                </a:lnTo>
                <a:lnTo>
                  <a:pt x="14827136" y="62357"/>
                </a:lnTo>
                <a:lnTo>
                  <a:pt x="14846770" y="60020"/>
                </a:lnTo>
                <a:lnTo>
                  <a:pt x="14871649" y="62128"/>
                </a:lnTo>
                <a:lnTo>
                  <a:pt x="14896249" y="68592"/>
                </a:lnTo>
                <a:lnTo>
                  <a:pt x="14919579" y="79603"/>
                </a:lnTo>
                <a:lnTo>
                  <a:pt x="14940649" y="95326"/>
                </a:lnTo>
                <a:lnTo>
                  <a:pt x="14978863" y="45008"/>
                </a:lnTo>
                <a:lnTo>
                  <a:pt x="14952942" y="25527"/>
                </a:lnTo>
                <a:lnTo>
                  <a:pt x="14923224" y="11442"/>
                </a:lnTo>
                <a:lnTo>
                  <a:pt x="14889861" y="2882"/>
                </a:lnTo>
                <a:lnTo>
                  <a:pt x="14853057" y="0"/>
                </a:lnTo>
                <a:lnTo>
                  <a:pt x="14801876" y="7797"/>
                </a:lnTo>
                <a:lnTo>
                  <a:pt x="14763357" y="28981"/>
                </a:lnTo>
                <a:lnTo>
                  <a:pt x="14739087" y="60223"/>
                </a:lnTo>
                <a:lnTo>
                  <a:pt x="14730641" y="98221"/>
                </a:lnTo>
                <a:lnTo>
                  <a:pt x="14740928" y="141185"/>
                </a:lnTo>
                <a:lnTo>
                  <a:pt x="14767471" y="168973"/>
                </a:lnTo>
                <a:lnTo>
                  <a:pt x="14803768" y="186080"/>
                </a:lnTo>
                <a:lnTo>
                  <a:pt x="14843316" y="197002"/>
                </a:lnTo>
                <a:lnTo>
                  <a:pt x="14879612" y="206222"/>
                </a:lnTo>
                <a:lnTo>
                  <a:pt x="14906155" y="218262"/>
                </a:lnTo>
                <a:lnTo>
                  <a:pt x="14916442" y="237578"/>
                </a:lnTo>
                <a:lnTo>
                  <a:pt x="14912988" y="250926"/>
                </a:lnTo>
                <a:lnTo>
                  <a:pt x="14902536" y="262369"/>
                </a:lnTo>
                <a:lnTo>
                  <a:pt x="14885010" y="270370"/>
                </a:lnTo>
                <a:lnTo>
                  <a:pt x="14860321" y="273380"/>
                </a:lnTo>
                <a:lnTo>
                  <a:pt x="14828711" y="269913"/>
                </a:lnTo>
                <a:lnTo>
                  <a:pt x="14800872" y="260502"/>
                </a:lnTo>
                <a:lnTo>
                  <a:pt x="14777111" y="246646"/>
                </a:lnTo>
                <a:lnTo>
                  <a:pt x="14757743" y="229857"/>
                </a:lnTo>
                <a:lnTo>
                  <a:pt x="14720481" y="282105"/>
                </a:lnTo>
                <a:lnTo>
                  <a:pt x="14745754" y="302971"/>
                </a:lnTo>
                <a:lnTo>
                  <a:pt x="14776730" y="319163"/>
                </a:lnTo>
                <a:lnTo>
                  <a:pt x="14813699" y="329653"/>
                </a:lnTo>
                <a:lnTo>
                  <a:pt x="14856930" y="333375"/>
                </a:lnTo>
                <a:lnTo>
                  <a:pt x="14913864" y="325501"/>
                </a:lnTo>
                <a:lnTo>
                  <a:pt x="14954187" y="303745"/>
                </a:lnTo>
                <a:lnTo>
                  <a:pt x="14978177" y="270929"/>
                </a:lnTo>
                <a:lnTo>
                  <a:pt x="14986115" y="229857"/>
                </a:lnTo>
                <a:close/>
              </a:path>
              <a:path w="20037425" h="334009">
                <a:moveTo>
                  <a:pt x="15299627" y="4851"/>
                </a:moveTo>
                <a:lnTo>
                  <a:pt x="15229447" y="4851"/>
                </a:lnTo>
                <a:lnTo>
                  <a:pt x="15229447" y="196456"/>
                </a:lnTo>
                <a:lnTo>
                  <a:pt x="15224659" y="227304"/>
                </a:lnTo>
                <a:lnTo>
                  <a:pt x="15210397" y="251307"/>
                </a:lnTo>
                <a:lnTo>
                  <a:pt x="15186787" y="266877"/>
                </a:lnTo>
                <a:lnTo>
                  <a:pt x="15153970" y="272415"/>
                </a:lnTo>
                <a:lnTo>
                  <a:pt x="15121077" y="266877"/>
                </a:lnTo>
                <a:lnTo>
                  <a:pt x="15097290" y="251307"/>
                </a:lnTo>
                <a:lnTo>
                  <a:pt x="15082863" y="227304"/>
                </a:lnTo>
                <a:lnTo>
                  <a:pt x="15077999" y="196456"/>
                </a:lnTo>
                <a:lnTo>
                  <a:pt x="15077999" y="4851"/>
                </a:lnTo>
                <a:lnTo>
                  <a:pt x="15008327" y="4851"/>
                </a:lnTo>
                <a:lnTo>
                  <a:pt x="15008327" y="198882"/>
                </a:lnTo>
                <a:lnTo>
                  <a:pt x="15014055" y="243344"/>
                </a:lnTo>
                <a:lnTo>
                  <a:pt x="15031314" y="280504"/>
                </a:lnTo>
                <a:lnTo>
                  <a:pt x="15060270" y="308889"/>
                </a:lnTo>
                <a:lnTo>
                  <a:pt x="15101100" y="327012"/>
                </a:lnTo>
                <a:lnTo>
                  <a:pt x="15153970" y="333387"/>
                </a:lnTo>
                <a:lnTo>
                  <a:pt x="15206841" y="327063"/>
                </a:lnTo>
                <a:lnTo>
                  <a:pt x="15247671" y="309003"/>
                </a:lnTo>
                <a:lnTo>
                  <a:pt x="15276640" y="280606"/>
                </a:lnTo>
                <a:lnTo>
                  <a:pt x="15293899" y="243268"/>
                </a:lnTo>
                <a:lnTo>
                  <a:pt x="15299627" y="198386"/>
                </a:lnTo>
                <a:lnTo>
                  <a:pt x="15299627" y="4851"/>
                </a:lnTo>
                <a:close/>
              </a:path>
              <a:path w="20037425" h="334009">
                <a:moveTo>
                  <a:pt x="15419439" y="171081"/>
                </a:moveTo>
                <a:lnTo>
                  <a:pt x="15416975" y="158965"/>
                </a:lnTo>
                <a:lnTo>
                  <a:pt x="15410282" y="149059"/>
                </a:lnTo>
                <a:lnTo>
                  <a:pt x="15400376" y="142367"/>
                </a:lnTo>
                <a:lnTo>
                  <a:pt x="15388260" y="139915"/>
                </a:lnTo>
                <a:lnTo>
                  <a:pt x="15376144" y="142367"/>
                </a:lnTo>
                <a:lnTo>
                  <a:pt x="15366238" y="149059"/>
                </a:lnTo>
                <a:lnTo>
                  <a:pt x="15359545" y="158965"/>
                </a:lnTo>
                <a:lnTo>
                  <a:pt x="15357094" y="171081"/>
                </a:lnTo>
                <a:lnTo>
                  <a:pt x="15359545" y="183007"/>
                </a:lnTo>
                <a:lnTo>
                  <a:pt x="15366238" y="192824"/>
                </a:lnTo>
                <a:lnTo>
                  <a:pt x="15376144" y="199491"/>
                </a:lnTo>
                <a:lnTo>
                  <a:pt x="15388260" y="201942"/>
                </a:lnTo>
                <a:lnTo>
                  <a:pt x="15400376" y="199491"/>
                </a:lnTo>
                <a:lnTo>
                  <a:pt x="15410282" y="192824"/>
                </a:lnTo>
                <a:lnTo>
                  <a:pt x="15416975" y="183007"/>
                </a:lnTo>
                <a:lnTo>
                  <a:pt x="15419439" y="171081"/>
                </a:lnTo>
                <a:close/>
              </a:path>
              <a:path w="20037425" h="334009">
                <a:moveTo>
                  <a:pt x="15888577" y="4851"/>
                </a:moveTo>
                <a:lnTo>
                  <a:pt x="15811157" y="4851"/>
                </a:lnTo>
                <a:lnTo>
                  <a:pt x="15755023" y="238061"/>
                </a:lnTo>
                <a:lnTo>
                  <a:pt x="15694076" y="4851"/>
                </a:lnTo>
                <a:lnTo>
                  <a:pt x="15640355" y="4851"/>
                </a:lnTo>
                <a:lnTo>
                  <a:pt x="15578900" y="238061"/>
                </a:lnTo>
                <a:lnTo>
                  <a:pt x="15522296" y="4851"/>
                </a:lnTo>
                <a:lnTo>
                  <a:pt x="15445359" y="4851"/>
                </a:lnTo>
                <a:lnTo>
                  <a:pt x="15537777" y="327583"/>
                </a:lnTo>
                <a:lnTo>
                  <a:pt x="15610840" y="327583"/>
                </a:lnTo>
                <a:lnTo>
                  <a:pt x="15666974" y="105981"/>
                </a:lnTo>
                <a:lnTo>
                  <a:pt x="15723578" y="327583"/>
                </a:lnTo>
                <a:lnTo>
                  <a:pt x="15796641" y="327583"/>
                </a:lnTo>
                <a:lnTo>
                  <a:pt x="15888577" y="4851"/>
                </a:lnTo>
                <a:close/>
              </a:path>
              <a:path w="20037425" h="334009">
                <a:moveTo>
                  <a:pt x="16140595" y="229857"/>
                </a:moveTo>
                <a:lnTo>
                  <a:pt x="16130334" y="186994"/>
                </a:lnTo>
                <a:lnTo>
                  <a:pt x="16103867" y="158889"/>
                </a:lnTo>
                <a:lnTo>
                  <a:pt x="16067659" y="141325"/>
                </a:lnTo>
                <a:lnTo>
                  <a:pt x="16028226" y="130111"/>
                </a:lnTo>
                <a:lnTo>
                  <a:pt x="15992031" y="121018"/>
                </a:lnTo>
                <a:lnTo>
                  <a:pt x="15965551" y="109867"/>
                </a:lnTo>
                <a:lnTo>
                  <a:pt x="15955290" y="92417"/>
                </a:lnTo>
                <a:lnTo>
                  <a:pt x="15958312" y="79197"/>
                </a:lnTo>
                <a:lnTo>
                  <a:pt x="15967202" y="68961"/>
                </a:lnTo>
                <a:lnTo>
                  <a:pt x="15981617" y="62357"/>
                </a:lnTo>
                <a:lnTo>
                  <a:pt x="16001251" y="60020"/>
                </a:lnTo>
                <a:lnTo>
                  <a:pt x="16026130" y="62128"/>
                </a:lnTo>
                <a:lnTo>
                  <a:pt x="16050730" y="68592"/>
                </a:lnTo>
                <a:lnTo>
                  <a:pt x="16074060" y="79603"/>
                </a:lnTo>
                <a:lnTo>
                  <a:pt x="16095129" y="95326"/>
                </a:lnTo>
                <a:lnTo>
                  <a:pt x="16133344" y="45008"/>
                </a:lnTo>
                <a:lnTo>
                  <a:pt x="16107436" y="25527"/>
                </a:lnTo>
                <a:lnTo>
                  <a:pt x="16077705" y="11442"/>
                </a:lnTo>
                <a:lnTo>
                  <a:pt x="16044355" y="2882"/>
                </a:lnTo>
                <a:lnTo>
                  <a:pt x="16007537" y="0"/>
                </a:lnTo>
                <a:lnTo>
                  <a:pt x="15956369" y="7797"/>
                </a:lnTo>
                <a:lnTo>
                  <a:pt x="15917850" y="28981"/>
                </a:lnTo>
                <a:lnTo>
                  <a:pt x="15893568" y="60223"/>
                </a:lnTo>
                <a:lnTo>
                  <a:pt x="15885122" y="98221"/>
                </a:lnTo>
                <a:lnTo>
                  <a:pt x="15895409" y="141185"/>
                </a:lnTo>
                <a:lnTo>
                  <a:pt x="15921952" y="168973"/>
                </a:lnTo>
                <a:lnTo>
                  <a:pt x="15958249" y="186080"/>
                </a:lnTo>
                <a:lnTo>
                  <a:pt x="15997797" y="197002"/>
                </a:lnTo>
                <a:lnTo>
                  <a:pt x="16034093" y="206222"/>
                </a:lnTo>
                <a:lnTo>
                  <a:pt x="16060636" y="218262"/>
                </a:lnTo>
                <a:lnTo>
                  <a:pt x="16070923" y="237578"/>
                </a:lnTo>
                <a:lnTo>
                  <a:pt x="16067469" y="250926"/>
                </a:lnTo>
                <a:lnTo>
                  <a:pt x="16057017" y="262369"/>
                </a:lnTo>
                <a:lnTo>
                  <a:pt x="16039491" y="270370"/>
                </a:lnTo>
                <a:lnTo>
                  <a:pt x="16014802" y="273380"/>
                </a:lnTo>
                <a:lnTo>
                  <a:pt x="15983192" y="269913"/>
                </a:lnTo>
                <a:lnTo>
                  <a:pt x="15955353" y="260502"/>
                </a:lnTo>
                <a:lnTo>
                  <a:pt x="15931591" y="246646"/>
                </a:lnTo>
                <a:lnTo>
                  <a:pt x="15912224" y="229857"/>
                </a:lnTo>
                <a:lnTo>
                  <a:pt x="15874962" y="282105"/>
                </a:lnTo>
                <a:lnTo>
                  <a:pt x="15900235" y="302971"/>
                </a:lnTo>
                <a:lnTo>
                  <a:pt x="15931210" y="319163"/>
                </a:lnTo>
                <a:lnTo>
                  <a:pt x="15968180" y="329653"/>
                </a:lnTo>
                <a:lnTo>
                  <a:pt x="16011411" y="333375"/>
                </a:lnTo>
                <a:lnTo>
                  <a:pt x="16068345" y="325501"/>
                </a:lnTo>
                <a:lnTo>
                  <a:pt x="16108668" y="303745"/>
                </a:lnTo>
                <a:lnTo>
                  <a:pt x="16132658" y="270929"/>
                </a:lnTo>
                <a:lnTo>
                  <a:pt x="16140595" y="229857"/>
                </a:lnTo>
                <a:close/>
              </a:path>
              <a:path w="20037425" h="334009">
                <a:moveTo>
                  <a:pt x="16454108" y="4851"/>
                </a:moveTo>
                <a:lnTo>
                  <a:pt x="16383927" y="4851"/>
                </a:lnTo>
                <a:lnTo>
                  <a:pt x="16383927" y="196456"/>
                </a:lnTo>
                <a:lnTo>
                  <a:pt x="16379152" y="227304"/>
                </a:lnTo>
                <a:lnTo>
                  <a:pt x="16364877" y="251307"/>
                </a:lnTo>
                <a:lnTo>
                  <a:pt x="16341281" y="266877"/>
                </a:lnTo>
                <a:lnTo>
                  <a:pt x="16308451" y="272415"/>
                </a:lnTo>
                <a:lnTo>
                  <a:pt x="16275558" y="266877"/>
                </a:lnTo>
                <a:lnTo>
                  <a:pt x="16251771" y="251307"/>
                </a:lnTo>
                <a:lnTo>
                  <a:pt x="16237344" y="227304"/>
                </a:lnTo>
                <a:lnTo>
                  <a:pt x="16232480" y="196456"/>
                </a:lnTo>
                <a:lnTo>
                  <a:pt x="16232480" y="4851"/>
                </a:lnTo>
                <a:lnTo>
                  <a:pt x="16162820" y="4851"/>
                </a:lnTo>
                <a:lnTo>
                  <a:pt x="16162820" y="198882"/>
                </a:lnTo>
                <a:lnTo>
                  <a:pt x="16168535" y="243344"/>
                </a:lnTo>
                <a:lnTo>
                  <a:pt x="16185795" y="280504"/>
                </a:lnTo>
                <a:lnTo>
                  <a:pt x="16214751" y="308889"/>
                </a:lnTo>
                <a:lnTo>
                  <a:pt x="16255594" y="327012"/>
                </a:lnTo>
                <a:lnTo>
                  <a:pt x="16308451" y="333387"/>
                </a:lnTo>
                <a:lnTo>
                  <a:pt x="16361321" y="327063"/>
                </a:lnTo>
                <a:lnTo>
                  <a:pt x="16402152" y="309003"/>
                </a:lnTo>
                <a:lnTo>
                  <a:pt x="16431121" y="280606"/>
                </a:lnTo>
                <a:lnTo>
                  <a:pt x="16448393" y="243268"/>
                </a:lnTo>
                <a:lnTo>
                  <a:pt x="16454108" y="198386"/>
                </a:lnTo>
                <a:lnTo>
                  <a:pt x="16454108" y="4851"/>
                </a:lnTo>
                <a:close/>
              </a:path>
              <a:path w="20037425" h="334009">
                <a:moveTo>
                  <a:pt x="16573919" y="171081"/>
                </a:moveTo>
                <a:lnTo>
                  <a:pt x="16571456" y="158965"/>
                </a:lnTo>
                <a:lnTo>
                  <a:pt x="16564775" y="149059"/>
                </a:lnTo>
                <a:lnTo>
                  <a:pt x="16554857" y="142367"/>
                </a:lnTo>
                <a:lnTo>
                  <a:pt x="16542741" y="139915"/>
                </a:lnTo>
                <a:lnTo>
                  <a:pt x="16530625" y="142367"/>
                </a:lnTo>
                <a:lnTo>
                  <a:pt x="16520719" y="149059"/>
                </a:lnTo>
                <a:lnTo>
                  <a:pt x="16514026" y="158965"/>
                </a:lnTo>
                <a:lnTo>
                  <a:pt x="16511575" y="171081"/>
                </a:lnTo>
                <a:lnTo>
                  <a:pt x="16514026" y="183007"/>
                </a:lnTo>
                <a:lnTo>
                  <a:pt x="16520719" y="192824"/>
                </a:lnTo>
                <a:lnTo>
                  <a:pt x="16530625" y="199491"/>
                </a:lnTo>
                <a:lnTo>
                  <a:pt x="16542741" y="201942"/>
                </a:lnTo>
                <a:lnTo>
                  <a:pt x="16554857" y="199491"/>
                </a:lnTo>
                <a:lnTo>
                  <a:pt x="16564775" y="192824"/>
                </a:lnTo>
                <a:lnTo>
                  <a:pt x="16571456" y="183007"/>
                </a:lnTo>
                <a:lnTo>
                  <a:pt x="16573919" y="171081"/>
                </a:lnTo>
                <a:close/>
              </a:path>
              <a:path w="20037425" h="334009">
                <a:moveTo>
                  <a:pt x="17043070" y="4851"/>
                </a:moveTo>
                <a:lnTo>
                  <a:pt x="16965638" y="4851"/>
                </a:lnTo>
                <a:lnTo>
                  <a:pt x="16909504" y="238061"/>
                </a:lnTo>
                <a:lnTo>
                  <a:pt x="16848557" y="4851"/>
                </a:lnTo>
                <a:lnTo>
                  <a:pt x="16794836" y="4851"/>
                </a:lnTo>
                <a:lnTo>
                  <a:pt x="16733393" y="238061"/>
                </a:lnTo>
                <a:lnTo>
                  <a:pt x="16676777" y="4851"/>
                </a:lnTo>
                <a:lnTo>
                  <a:pt x="16599840" y="4851"/>
                </a:lnTo>
                <a:lnTo>
                  <a:pt x="16692258" y="327583"/>
                </a:lnTo>
                <a:lnTo>
                  <a:pt x="16765321" y="327583"/>
                </a:lnTo>
                <a:lnTo>
                  <a:pt x="16821442" y="105981"/>
                </a:lnTo>
                <a:lnTo>
                  <a:pt x="16878059" y="327583"/>
                </a:lnTo>
                <a:lnTo>
                  <a:pt x="16951122" y="327583"/>
                </a:lnTo>
                <a:lnTo>
                  <a:pt x="17043070" y="4851"/>
                </a:lnTo>
                <a:close/>
              </a:path>
              <a:path w="20037425" h="334009">
                <a:moveTo>
                  <a:pt x="17295089" y="229857"/>
                </a:moveTo>
                <a:lnTo>
                  <a:pt x="17284815" y="186994"/>
                </a:lnTo>
                <a:lnTo>
                  <a:pt x="17258348" y="158889"/>
                </a:lnTo>
                <a:lnTo>
                  <a:pt x="17222153" y="141325"/>
                </a:lnTo>
                <a:lnTo>
                  <a:pt x="17182707" y="130111"/>
                </a:lnTo>
                <a:lnTo>
                  <a:pt x="17146512" y="121018"/>
                </a:lnTo>
                <a:lnTo>
                  <a:pt x="17120032" y="109867"/>
                </a:lnTo>
                <a:lnTo>
                  <a:pt x="17109771" y="92417"/>
                </a:lnTo>
                <a:lnTo>
                  <a:pt x="17112806" y="79197"/>
                </a:lnTo>
                <a:lnTo>
                  <a:pt x="17121683" y="68961"/>
                </a:lnTo>
                <a:lnTo>
                  <a:pt x="17136098" y="62357"/>
                </a:lnTo>
                <a:lnTo>
                  <a:pt x="17155732" y="60020"/>
                </a:lnTo>
                <a:lnTo>
                  <a:pt x="17180611" y="62128"/>
                </a:lnTo>
                <a:lnTo>
                  <a:pt x="17205211" y="68592"/>
                </a:lnTo>
                <a:lnTo>
                  <a:pt x="17228541" y="79603"/>
                </a:lnTo>
                <a:lnTo>
                  <a:pt x="17249610" y="95326"/>
                </a:lnTo>
                <a:lnTo>
                  <a:pt x="17287825" y="45008"/>
                </a:lnTo>
                <a:lnTo>
                  <a:pt x="17261917" y="25527"/>
                </a:lnTo>
                <a:lnTo>
                  <a:pt x="17232186" y="11442"/>
                </a:lnTo>
                <a:lnTo>
                  <a:pt x="17198836" y="2882"/>
                </a:lnTo>
                <a:lnTo>
                  <a:pt x="17162018" y="0"/>
                </a:lnTo>
                <a:lnTo>
                  <a:pt x="17110850" y="7797"/>
                </a:lnTo>
                <a:lnTo>
                  <a:pt x="17072331" y="28981"/>
                </a:lnTo>
                <a:lnTo>
                  <a:pt x="17048049" y="60223"/>
                </a:lnTo>
                <a:lnTo>
                  <a:pt x="17039603" y="98221"/>
                </a:lnTo>
                <a:lnTo>
                  <a:pt x="17049903" y="141185"/>
                </a:lnTo>
                <a:lnTo>
                  <a:pt x="17076446" y="168973"/>
                </a:lnTo>
                <a:lnTo>
                  <a:pt x="17112742" y="186080"/>
                </a:lnTo>
                <a:lnTo>
                  <a:pt x="17152277" y="197002"/>
                </a:lnTo>
                <a:lnTo>
                  <a:pt x="17188574" y="206222"/>
                </a:lnTo>
                <a:lnTo>
                  <a:pt x="17215117" y="218262"/>
                </a:lnTo>
                <a:lnTo>
                  <a:pt x="17225417" y="237578"/>
                </a:lnTo>
                <a:lnTo>
                  <a:pt x="17221950" y="250926"/>
                </a:lnTo>
                <a:lnTo>
                  <a:pt x="17211498" y="262369"/>
                </a:lnTo>
                <a:lnTo>
                  <a:pt x="17193972" y="270370"/>
                </a:lnTo>
                <a:lnTo>
                  <a:pt x="17169283" y="273380"/>
                </a:lnTo>
                <a:lnTo>
                  <a:pt x="17137672" y="269913"/>
                </a:lnTo>
                <a:lnTo>
                  <a:pt x="17109834" y="260502"/>
                </a:lnTo>
                <a:lnTo>
                  <a:pt x="17086072" y="246646"/>
                </a:lnTo>
                <a:lnTo>
                  <a:pt x="17066718" y="229857"/>
                </a:lnTo>
                <a:lnTo>
                  <a:pt x="17029443" y="282105"/>
                </a:lnTo>
                <a:lnTo>
                  <a:pt x="17054716" y="302971"/>
                </a:lnTo>
                <a:lnTo>
                  <a:pt x="17085691" y="319163"/>
                </a:lnTo>
                <a:lnTo>
                  <a:pt x="17122661" y="329653"/>
                </a:lnTo>
                <a:lnTo>
                  <a:pt x="17165892" y="333375"/>
                </a:lnTo>
                <a:lnTo>
                  <a:pt x="17222826" y="325501"/>
                </a:lnTo>
                <a:lnTo>
                  <a:pt x="17263148" y="303745"/>
                </a:lnTo>
                <a:lnTo>
                  <a:pt x="17287151" y="270929"/>
                </a:lnTo>
                <a:lnTo>
                  <a:pt x="17295089" y="229857"/>
                </a:lnTo>
                <a:close/>
              </a:path>
              <a:path w="20037425" h="334009">
                <a:moveTo>
                  <a:pt x="17608588" y="4851"/>
                </a:moveTo>
                <a:lnTo>
                  <a:pt x="17538408" y="4851"/>
                </a:lnTo>
                <a:lnTo>
                  <a:pt x="17538408" y="196456"/>
                </a:lnTo>
                <a:lnTo>
                  <a:pt x="17533633" y="227304"/>
                </a:lnTo>
                <a:lnTo>
                  <a:pt x="17519371" y="251307"/>
                </a:lnTo>
                <a:lnTo>
                  <a:pt x="17495762" y="266877"/>
                </a:lnTo>
                <a:lnTo>
                  <a:pt x="17462932" y="272415"/>
                </a:lnTo>
                <a:lnTo>
                  <a:pt x="17430039" y="266877"/>
                </a:lnTo>
                <a:lnTo>
                  <a:pt x="17406252" y="251307"/>
                </a:lnTo>
                <a:lnTo>
                  <a:pt x="17391825" y="227304"/>
                </a:lnTo>
                <a:lnTo>
                  <a:pt x="17386961" y="196456"/>
                </a:lnTo>
                <a:lnTo>
                  <a:pt x="17386961" y="4851"/>
                </a:lnTo>
                <a:lnTo>
                  <a:pt x="17317301" y="4851"/>
                </a:lnTo>
                <a:lnTo>
                  <a:pt x="17317301" y="198882"/>
                </a:lnTo>
                <a:lnTo>
                  <a:pt x="17323016" y="243344"/>
                </a:lnTo>
                <a:lnTo>
                  <a:pt x="17340276" y="280504"/>
                </a:lnTo>
                <a:lnTo>
                  <a:pt x="17369232" y="308889"/>
                </a:lnTo>
                <a:lnTo>
                  <a:pt x="17410075" y="327012"/>
                </a:lnTo>
                <a:lnTo>
                  <a:pt x="17462932" y="333387"/>
                </a:lnTo>
                <a:lnTo>
                  <a:pt x="17515802" y="327063"/>
                </a:lnTo>
                <a:lnTo>
                  <a:pt x="17556633" y="309003"/>
                </a:lnTo>
                <a:lnTo>
                  <a:pt x="17585601" y="280606"/>
                </a:lnTo>
                <a:lnTo>
                  <a:pt x="17602873" y="243268"/>
                </a:lnTo>
                <a:lnTo>
                  <a:pt x="17608588" y="198386"/>
                </a:lnTo>
                <a:lnTo>
                  <a:pt x="17608588" y="4851"/>
                </a:lnTo>
                <a:close/>
              </a:path>
              <a:path w="20037425" h="334009">
                <a:moveTo>
                  <a:pt x="17728400" y="171081"/>
                </a:moveTo>
                <a:lnTo>
                  <a:pt x="17725936" y="158965"/>
                </a:lnTo>
                <a:lnTo>
                  <a:pt x="17719256" y="149059"/>
                </a:lnTo>
                <a:lnTo>
                  <a:pt x="17709338" y="142367"/>
                </a:lnTo>
                <a:lnTo>
                  <a:pt x="17697222" y="139915"/>
                </a:lnTo>
                <a:lnTo>
                  <a:pt x="17685106" y="142367"/>
                </a:lnTo>
                <a:lnTo>
                  <a:pt x="17675200" y="149059"/>
                </a:lnTo>
                <a:lnTo>
                  <a:pt x="17668507" y="158965"/>
                </a:lnTo>
                <a:lnTo>
                  <a:pt x="17666056" y="171081"/>
                </a:lnTo>
                <a:lnTo>
                  <a:pt x="17668507" y="183007"/>
                </a:lnTo>
                <a:lnTo>
                  <a:pt x="17675200" y="192824"/>
                </a:lnTo>
                <a:lnTo>
                  <a:pt x="17685106" y="199491"/>
                </a:lnTo>
                <a:lnTo>
                  <a:pt x="17697222" y="201942"/>
                </a:lnTo>
                <a:lnTo>
                  <a:pt x="17709338" y="199491"/>
                </a:lnTo>
                <a:lnTo>
                  <a:pt x="17719256" y="192824"/>
                </a:lnTo>
                <a:lnTo>
                  <a:pt x="17725936" y="183007"/>
                </a:lnTo>
                <a:lnTo>
                  <a:pt x="17728400" y="171081"/>
                </a:lnTo>
                <a:close/>
              </a:path>
              <a:path w="20037425" h="334009">
                <a:moveTo>
                  <a:pt x="18197551" y="4851"/>
                </a:moveTo>
                <a:lnTo>
                  <a:pt x="18120132" y="4851"/>
                </a:lnTo>
                <a:lnTo>
                  <a:pt x="18063985" y="238061"/>
                </a:lnTo>
                <a:lnTo>
                  <a:pt x="18003038" y="4851"/>
                </a:lnTo>
                <a:lnTo>
                  <a:pt x="17949329" y="4851"/>
                </a:lnTo>
                <a:lnTo>
                  <a:pt x="17887874" y="238061"/>
                </a:lnTo>
                <a:lnTo>
                  <a:pt x="17831270" y="4851"/>
                </a:lnTo>
                <a:lnTo>
                  <a:pt x="17754321" y="4851"/>
                </a:lnTo>
                <a:lnTo>
                  <a:pt x="17846739" y="327583"/>
                </a:lnTo>
                <a:lnTo>
                  <a:pt x="17919802" y="327583"/>
                </a:lnTo>
                <a:lnTo>
                  <a:pt x="17975936" y="105981"/>
                </a:lnTo>
                <a:lnTo>
                  <a:pt x="18032553" y="327583"/>
                </a:lnTo>
                <a:lnTo>
                  <a:pt x="18105616" y="327583"/>
                </a:lnTo>
                <a:lnTo>
                  <a:pt x="18197551" y="4851"/>
                </a:lnTo>
                <a:close/>
              </a:path>
              <a:path w="20037425" h="334009">
                <a:moveTo>
                  <a:pt x="18449570" y="229857"/>
                </a:moveTo>
                <a:lnTo>
                  <a:pt x="18439295" y="186994"/>
                </a:lnTo>
                <a:lnTo>
                  <a:pt x="18412829" y="158889"/>
                </a:lnTo>
                <a:lnTo>
                  <a:pt x="18376634" y="141325"/>
                </a:lnTo>
                <a:lnTo>
                  <a:pt x="18337187" y="130111"/>
                </a:lnTo>
                <a:lnTo>
                  <a:pt x="18300992" y="121018"/>
                </a:lnTo>
                <a:lnTo>
                  <a:pt x="18274513" y="109867"/>
                </a:lnTo>
                <a:lnTo>
                  <a:pt x="18264251" y="92417"/>
                </a:lnTo>
                <a:lnTo>
                  <a:pt x="18267287" y="79197"/>
                </a:lnTo>
                <a:lnTo>
                  <a:pt x="18276164" y="68961"/>
                </a:lnTo>
                <a:lnTo>
                  <a:pt x="18290578" y="62357"/>
                </a:lnTo>
                <a:lnTo>
                  <a:pt x="18310225" y="60020"/>
                </a:lnTo>
                <a:lnTo>
                  <a:pt x="18335092" y="62128"/>
                </a:lnTo>
                <a:lnTo>
                  <a:pt x="18359692" y="68592"/>
                </a:lnTo>
                <a:lnTo>
                  <a:pt x="18383022" y="79603"/>
                </a:lnTo>
                <a:lnTo>
                  <a:pt x="18404091" y="95326"/>
                </a:lnTo>
                <a:lnTo>
                  <a:pt x="18442305" y="45008"/>
                </a:lnTo>
                <a:lnTo>
                  <a:pt x="18416397" y="25527"/>
                </a:lnTo>
                <a:lnTo>
                  <a:pt x="18386667" y="11442"/>
                </a:lnTo>
                <a:lnTo>
                  <a:pt x="18353316" y="2882"/>
                </a:lnTo>
                <a:lnTo>
                  <a:pt x="18316499" y="0"/>
                </a:lnTo>
                <a:lnTo>
                  <a:pt x="18265331" y="7797"/>
                </a:lnTo>
                <a:lnTo>
                  <a:pt x="18226812" y="28981"/>
                </a:lnTo>
                <a:lnTo>
                  <a:pt x="18202529" y="60223"/>
                </a:lnTo>
                <a:lnTo>
                  <a:pt x="18194084" y="98221"/>
                </a:lnTo>
                <a:lnTo>
                  <a:pt x="18204384" y="141185"/>
                </a:lnTo>
                <a:lnTo>
                  <a:pt x="18230927" y="168973"/>
                </a:lnTo>
                <a:lnTo>
                  <a:pt x="18267223" y="186080"/>
                </a:lnTo>
                <a:lnTo>
                  <a:pt x="18306758" y="197002"/>
                </a:lnTo>
                <a:lnTo>
                  <a:pt x="18343055" y="206222"/>
                </a:lnTo>
                <a:lnTo>
                  <a:pt x="18369598" y="218262"/>
                </a:lnTo>
                <a:lnTo>
                  <a:pt x="18379898" y="237578"/>
                </a:lnTo>
                <a:lnTo>
                  <a:pt x="18376430" y="250926"/>
                </a:lnTo>
                <a:lnTo>
                  <a:pt x="18365978" y="262369"/>
                </a:lnTo>
                <a:lnTo>
                  <a:pt x="18348452" y="270370"/>
                </a:lnTo>
                <a:lnTo>
                  <a:pt x="18323764" y="273380"/>
                </a:lnTo>
                <a:lnTo>
                  <a:pt x="18292166" y="269913"/>
                </a:lnTo>
                <a:lnTo>
                  <a:pt x="18264315" y="260502"/>
                </a:lnTo>
                <a:lnTo>
                  <a:pt x="18240553" y="246646"/>
                </a:lnTo>
                <a:lnTo>
                  <a:pt x="18221198" y="229857"/>
                </a:lnTo>
                <a:lnTo>
                  <a:pt x="18183924" y="282105"/>
                </a:lnTo>
                <a:lnTo>
                  <a:pt x="18209197" y="302971"/>
                </a:lnTo>
                <a:lnTo>
                  <a:pt x="18240172" y="319163"/>
                </a:lnTo>
                <a:lnTo>
                  <a:pt x="18277142" y="329653"/>
                </a:lnTo>
                <a:lnTo>
                  <a:pt x="18320373" y="333375"/>
                </a:lnTo>
                <a:lnTo>
                  <a:pt x="18377307" y="325501"/>
                </a:lnTo>
                <a:lnTo>
                  <a:pt x="18417629" y="303745"/>
                </a:lnTo>
                <a:lnTo>
                  <a:pt x="18441632" y="270929"/>
                </a:lnTo>
                <a:lnTo>
                  <a:pt x="18449570" y="229857"/>
                </a:lnTo>
                <a:close/>
              </a:path>
              <a:path w="20037425" h="334009">
                <a:moveTo>
                  <a:pt x="18763069" y="4851"/>
                </a:moveTo>
                <a:lnTo>
                  <a:pt x="18692889" y="4851"/>
                </a:lnTo>
                <a:lnTo>
                  <a:pt x="18692889" y="196456"/>
                </a:lnTo>
                <a:lnTo>
                  <a:pt x="18688114" y="227304"/>
                </a:lnTo>
                <a:lnTo>
                  <a:pt x="18673852" y="251307"/>
                </a:lnTo>
                <a:lnTo>
                  <a:pt x="18650242" y="266877"/>
                </a:lnTo>
                <a:lnTo>
                  <a:pt x="18617413" y="272415"/>
                </a:lnTo>
                <a:lnTo>
                  <a:pt x="18584520" y="266877"/>
                </a:lnTo>
                <a:lnTo>
                  <a:pt x="18560746" y="251307"/>
                </a:lnTo>
                <a:lnTo>
                  <a:pt x="18546306" y="227304"/>
                </a:lnTo>
                <a:lnTo>
                  <a:pt x="18541442" y="196456"/>
                </a:lnTo>
                <a:lnTo>
                  <a:pt x="18541442" y="4851"/>
                </a:lnTo>
                <a:lnTo>
                  <a:pt x="18471782" y="4851"/>
                </a:lnTo>
                <a:lnTo>
                  <a:pt x="18471782" y="198882"/>
                </a:lnTo>
                <a:lnTo>
                  <a:pt x="18477497" y="243344"/>
                </a:lnTo>
                <a:lnTo>
                  <a:pt x="18494756" y="280504"/>
                </a:lnTo>
                <a:lnTo>
                  <a:pt x="18523725" y="308889"/>
                </a:lnTo>
                <a:lnTo>
                  <a:pt x="18564556" y="327012"/>
                </a:lnTo>
                <a:lnTo>
                  <a:pt x="18617413" y="333387"/>
                </a:lnTo>
                <a:lnTo>
                  <a:pt x="18670283" y="327063"/>
                </a:lnTo>
                <a:lnTo>
                  <a:pt x="18711126" y="309003"/>
                </a:lnTo>
                <a:lnTo>
                  <a:pt x="18740095" y="280606"/>
                </a:lnTo>
                <a:lnTo>
                  <a:pt x="18757354" y="243268"/>
                </a:lnTo>
                <a:lnTo>
                  <a:pt x="18763069" y="198386"/>
                </a:lnTo>
                <a:lnTo>
                  <a:pt x="18763069" y="4851"/>
                </a:lnTo>
                <a:close/>
              </a:path>
              <a:path w="20037425" h="334009">
                <a:moveTo>
                  <a:pt x="18882881" y="171081"/>
                </a:moveTo>
                <a:lnTo>
                  <a:pt x="18880430" y="158965"/>
                </a:lnTo>
                <a:lnTo>
                  <a:pt x="18873737" y="149059"/>
                </a:lnTo>
                <a:lnTo>
                  <a:pt x="18863818" y="142367"/>
                </a:lnTo>
                <a:lnTo>
                  <a:pt x="18851715" y="139915"/>
                </a:lnTo>
                <a:lnTo>
                  <a:pt x="18839587" y="142367"/>
                </a:lnTo>
                <a:lnTo>
                  <a:pt x="18829681" y="149059"/>
                </a:lnTo>
                <a:lnTo>
                  <a:pt x="18822988" y="158965"/>
                </a:lnTo>
                <a:lnTo>
                  <a:pt x="18820537" y="171081"/>
                </a:lnTo>
                <a:lnTo>
                  <a:pt x="18822988" y="183007"/>
                </a:lnTo>
                <a:lnTo>
                  <a:pt x="18829681" y="192824"/>
                </a:lnTo>
                <a:lnTo>
                  <a:pt x="18839587" y="199491"/>
                </a:lnTo>
                <a:lnTo>
                  <a:pt x="18851715" y="201942"/>
                </a:lnTo>
                <a:lnTo>
                  <a:pt x="18863818" y="199491"/>
                </a:lnTo>
                <a:lnTo>
                  <a:pt x="18873737" y="192824"/>
                </a:lnTo>
                <a:lnTo>
                  <a:pt x="18880430" y="183007"/>
                </a:lnTo>
                <a:lnTo>
                  <a:pt x="18882881" y="171081"/>
                </a:lnTo>
                <a:close/>
              </a:path>
              <a:path w="20037425" h="334009">
                <a:moveTo>
                  <a:pt x="19352032" y="4851"/>
                </a:moveTo>
                <a:lnTo>
                  <a:pt x="19274613" y="4851"/>
                </a:lnTo>
                <a:lnTo>
                  <a:pt x="19218466" y="238061"/>
                </a:lnTo>
                <a:lnTo>
                  <a:pt x="19157519" y="4851"/>
                </a:lnTo>
                <a:lnTo>
                  <a:pt x="19103810" y="4851"/>
                </a:lnTo>
                <a:lnTo>
                  <a:pt x="19042355" y="238061"/>
                </a:lnTo>
                <a:lnTo>
                  <a:pt x="18985751" y="4851"/>
                </a:lnTo>
                <a:lnTo>
                  <a:pt x="18908802" y="4851"/>
                </a:lnTo>
                <a:lnTo>
                  <a:pt x="19001220" y="327583"/>
                </a:lnTo>
                <a:lnTo>
                  <a:pt x="19074283" y="327583"/>
                </a:lnTo>
                <a:lnTo>
                  <a:pt x="19130417" y="105981"/>
                </a:lnTo>
                <a:lnTo>
                  <a:pt x="19187033" y="327583"/>
                </a:lnTo>
                <a:lnTo>
                  <a:pt x="19260097" y="327583"/>
                </a:lnTo>
                <a:lnTo>
                  <a:pt x="19352032" y="4851"/>
                </a:lnTo>
                <a:close/>
              </a:path>
              <a:path w="20037425" h="334009">
                <a:moveTo>
                  <a:pt x="19604051" y="229857"/>
                </a:moveTo>
                <a:lnTo>
                  <a:pt x="19593776" y="186994"/>
                </a:lnTo>
                <a:lnTo>
                  <a:pt x="19567310" y="158889"/>
                </a:lnTo>
                <a:lnTo>
                  <a:pt x="19531115" y="141325"/>
                </a:lnTo>
                <a:lnTo>
                  <a:pt x="19491668" y="130111"/>
                </a:lnTo>
                <a:lnTo>
                  <a:pt x="19455473" y="121018"/>
                </a:lnTo>
                <a:lnTo>
                  <a:pt x="19428994" y="109867"/>
                </a:lnTo>
                <a:lnTo>
                  <a:pt x="19418732" y="92417"/>
                </a:lnTo>
                <a:lnTo>
                  <a:pt x="19421768" y="79197"/>
                </a:lnTo>
                <a:lnTo>
                  <a:pt x="19430645" y="68961"/>
                </a:lnTo>
                <a:lnTo>
                  <a:pt x="19445059" y="62357"/>
                </a:lnTo>
                <a:lnTo>
                  <a:pt x="19464706" y="60020"/>
                </a:lnTo>
                <a:lnTo>
                  <a:pt x="19489573" y="62128"/>
                </a:lnTo>
                <a:lnTo>
                  <a:pt x="19514173" y="68592"/>
                </a:lnTo>
                <a:lnTo>
                  <a:pt x="19537503" y="79603"/>
                </a:lnTo>
                <a:lnTo>
                  <a:pt x="19558572" y="95326"/>
                </a:lnTo>
                <a:lnTo>
                  <a:pt x="19596786" y="45008"/>
                </a:lnTo>
                <a:lnTo>
                  <a:pt x="19570878" y="25527"/>
                </a:lnTo>
                <a:lnTo>
                  <a:pt x="19541160" y="11442"/>
                </a:lnTo>
                <a:lnTo>
                  <a:pt x="19507797" y="2882"/>
                </a:lnTo>
                <a:lnTo>
                  <a:pt x="19470980" y="0"/>
                </a:lnTo>
                <a:lnTo>
                  <a:pt x="19419812" y="7797"/>
                </a:lnTo>
                <a:lnTo>
                  <a:pt x="19381293" y="28981"/>
                </a:lnTo>
                <a:lnTo>
                  <a:pt x="19357010" y="60223"/>
                </a:lnTo>
                <a:lnTo>
                  <a:pt x="19348565" y="98221"/>
                </a:lnTo>
                <a:lnTo>
                  <a:pt x="19358864" y="141185"/>
                </a:lnTo>
                <a:lnTo>
                  <a:pt x="19385407" y="168973"/>
                </a:lnTo>
                <a:lnTo>
                  <a:pt x="19421704" y="186080"/>
                </a:lnTo>
                <a:lnTo>
                  <a:pt x="19461239" y="197002"/>
                </a:lnTo>
                <a:lnTo>
                  <a:pt x="19497536" y="206222"/>
                </a:lnTo>
                <a:lnTo>
                  <a:pt x="19524079" y="218262"/>
                </a:lnTo>
                <a:lnTo>
                  <a:pt x="19534378" y="237578"/>
                </a:lnTo>
                <a:lnTo>
                  <a:pt x="19530911" y="250926"/>
                </a:lnTo>
                <a:lnTo>
                  <a:pt x="19520459" y="262369"/>
                </a:lnTo>
                <a:lnTo>
                  <a:pt x="19502933" y="270370"/>
                </a:lnTo>
                <a:lnTo>
                  <a:pt x="19478244" y="273380"/>
                </a:lnTo>
                <a:lnTo>
                  <a:pt x="19446647" y="269913"/>
                </a:lnTo>
                <a:lnTo>
                  <a:pt x="19418796" y="260502"/>
                </a:lnTo>
                <a:lnTo>
                  <a:pt x="19395034" y="246646"/>
                </a:lnTo>
                <a:lnTo>
                  <a:pt x="19375679" y="229857"/>
                </a:lnTo>
                <a:lnTo>
                  <a:pt x="19338405" y="282105"/>
                </a:lnTo>
                <a:lnTo>
                  <a:pt x="19363678" y="302971"/>
                </a:lnTo>
                <a:lnTo>
                  <a:pt x="19394653" y="319163"/>
                </a:lnTo>
                <a:lnTo>
                  <a:pt x="19431623" y="329653"/>
                </a:lnTo>
                <a:lnTo>
                  <a:pt x="19474854" y="333375"/>
                </a:lnTo>
                <a:lnTo>
                  <a:pt x="19531788" y="325501"/>
                </a:lnTo>
                <a:lnTo>
                  <a:pt x="19572110" y="303745"/>
                </a:lnTo>
                <a:lnTo>
                  <a:pt x="19596113" y="270929"/>
                </a:lnTo>
                <a:lnTo>
                  <a:pt x="19604051" y="229857"/>
                </a:lnTo>
                <a:close/>
              </a:path>
              <a:path w="20037425" h="334009">
                <a:moveTo>
                  <a:pt x="19917550" y="4851"/>
                </a:moveTo>
                <a:lnTo>
                  <a:pt x="19847383" y="4851"/>
                </a:lnTo>
                <a:lnTo>
                  <a:pt x="19847383" y="196456"/>
                </a:lnTo>
                <a:lnTo>
                  <a:pt x="19842595" y="227304"/>
                </a:lnTo>
                <a:lnTo>
                  <a:pt x="19828333" y="251307"/>
                </a:lnTo>
                <a:lnTo>
                  <a:pt x="19804723" y="266877"/>
                </a:lnTo>
                <a:lnTo>
                  <a:pt x="19771907" y="272415"/>
                </a:lnTo>
                <a:lnTo>
                  <a:pt x="19739001" y="266877"/>
                </a:lnTo>
                <a:lnTo>
                  <a:pt x="19715226" y="251307"/>
                </a:lnTo>
                <a:lnTo>
                  <a:pt x="19700787" y="227304"/>
                </a:lnTo>
                <a:lnTo>
                  <a:pt x="19695922" y="196456"/>
                </a:lnTo>
                <a:lnTo>
                  <a:pt x="19695922" y="4851"/>
                </a:lnTo>
                <a:lnTo>
                  <a:pt x="19626263" y="4851"/>
                </a:lnTo>
                <a:lnTo>
                  <a:pt x="19626263" y="198882"/>
                </a:lnTo>
                <a:lnTo>
                  <a:pt x="19631978" y="243344"/>
                </a:lnTo>
                <a:lnTo>
                  <a:pt x="19649237" y="280504"/>
                </a:lnTo>
                <a:lnTo>
                  <a:pt x="19678206" y="308889"/>
                </a:lnTo>
                <a:lnTo>
                  <a:pt x="19719036" y="327012"/>
                </a:lnTo>
                <a:lnTo>
                  <a:pt x="19771907" y="333387"/>
                </a:lnTo>
                <a:lnTo>
                  <a:pt x="19824764" y="327063"/>
                </a:lnTo>
                <a:lnTo>
                  <a:pt x="19865607" y="309003"/>
                </a:lnTo>
                <a:lnTo>
                  <a:pt x="19894576" y="280606"/>
                </a:lnTo>
                <a:lnTo>
                  <a:pt x="19911835" y="243268"/>
                </a:lnTo>
                <a:lnTo>
                  <a:pt x="19917550" y="198386"/>
                </a:lnTo>
                <a:lnTo>
                  <a:pt x="19917550" y="4851"/>
                </a:lnTo>
                <a:close/>
              </a:path>
              <a:path w="20037425" h="334009">
                <a:moveTo>
                  <a:pt x="20037362" y="171081"/>
                </a:moveTo>
                <a:lnTo>
                  <a:pt x="20034911" y="158965"/>
                </a:lnTo>
                <a:lnTo>
                  <a:pt x="20028218" y="149059"/>
                </a:lnTo>
                <a:lnTo>
                  <a:pt x="20018312" y="142367"/>
                </a:lnTo>
                <a:lnTo>
                  <a:pt x="20006196" y="139915"/>
                </a:lnTo>
                <a:lnTo>
                  <a:pt x="19994068" y="142367"/>
                </a:lnTo>
                <a:lnTo>
                  <a:pt x="19984162" y="149059"/>
                </a:lnTo>
                <a:lnTo>
                  <a:pt x="19977469" y="158965"/>
                </a:lnTo>
                <a:lnTo>
                  <a:pt x="19975018" y="171081"/>
                </a:lnTo>
                <a:lnTo>
                  <a:pt x="19977469" y="183007"/>
                </a:lnTo>
                <a:lnTo>
                  <a:pt x="19984162" y="192824"/>
                </a:lnTo>
                <a:lnTo>
                  <a:pt x="19994068" y="199491"/>
                </a:lnTo>
                <a:lnTo>
                  <a:pt x="20006196" y="201942"/>
                </a:lnTo>
                <a:lnTo>
                  <a:pt x="20018312" y="199491"/>
                </a:lnTo>
                <a:lnTo>
                  <a:pt x="20028218" y="192824"/>
                </a:lnTo>
                <a:lnTo>
                  <a:pt x="20034911" y="183007"/>
                </a:lnTo>
                <a:lnTo>
                  <a:pt x="20037362" y="171081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00336F-AEFF-838D-1E87-78EC9F26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4961614"/>
            <a:ext cx="9144000" cy="181886"/>
          </a:xfrm>
          <a:prstGeom prst="rect">
            <a:avLst/>
          </a:prstGeom>
          <a:gradFill flip="none" rotWithShape="1">
            <a:gsLst>
              <a:gs pos="0">
                <a:srgbClr val="68022F"/>
              </a:gs>
              <a:gs pos="73000">
                <a:srgbClr val="A60F32"/>
              </a:gs>
              <a:gs pos="25000">
                <a:srgbClr val="A60F32"/>
              </a:gs>
              <a:gs pos="100000">
                <a:srgbClr val="68022F"/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D592A03-B65F-C897-1180-01012D1001F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6376" y="528286"/>
            <a:ext cx="6821722" cy="4815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Accessible Headings (Titles)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6AF6-4240-D1F7-EFBB-0159D4440D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947" y="1380512"/>
            <a:ext cx="4388418" cy="1113918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Headings in PowerPoint are called 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title is needed on every slide in your deck.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344337-F7E2-1140-0813-8F3CABC7A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3136" y="1064995"/>
            <a:ext cx="697873" cy="56138"/>
          </a:xfrm>
          <a:prstGeom prst="rect">
            <a:avLst/>
          </a:prstGeom>
          <a:solidFill>
            <a:srgbClr val="A60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FAAC25-2819-CFDD-5326-6E0F5A559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961614"/>
            <a:ext cx="9215562" cy="181886"/>
          </a:xfrm>
          <a:prstGeom prst="rect">
            <a:avLst/>
          </a:prstGeom>
          <a:gradFill flip="none" rotWithShape="1">
            <a:gsLst>
              <a:gs pos="0">
                <a:srgbClr val="68022F">
                  <a:alpha val="0"/>
                </a:srgbClr>
              </a:gs>
              <a:gs pos="73000">
                <a:srgbClr val="A60F32"/>
              </a:gs>
              <a:gs pos="25000">
                <a:srgbClr val="A60F32"/>
              </a:gs>
              <a:gs pos="99000">
                <a:srgbClr val="68022F">
                  <a:lumMod val="99688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4CF702C-A5E0-F7A9-BEDB-8F3C0EF11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11" descr="Researcher adding text strips to the face of a patient. ">
            <a:extLst>
              <a:ext uri="{FF2B5EF4-FFF2-40B4-BE49-F238E27FC236}">
                <a16:creationId xmlns:a16="http://schemas.microsoft.com/office/drawing/2014/main" id="{CEFD69D5-5181-65E9-6133-3FB10EDCE0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40" r="4440"/>
          <a:stretch/>
        </p:blipFill>
        <p:spPr>
          <a:xfrm>
            <a:off x="6000320" y="0"/>
            <a:ext cx="31277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38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DA2C3-E4A6-019E-F5D7-83B645837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6">
            <a:extLst>
              <a:ext uri="{FF2B5EF4-FFF2-40B4-BE49-F238E27FC236}">
                <a16:creationId xmlns:a16="http://schemas.microsoft.com/office/drawing/2014/main" id="{B3040C20-D46B-B072-EC64-8646377D4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30143" y="4747466"/>
            <a:ext cx="12777437" cy="212991"/>
          </a:xfrm>
          <a:custGeom>
            <a:avLst/>
            <a:gdLst/>
            <a:ahLst/>
            <a:cxnLst/>
            <a:rect l="l" t="t" r="r" b="b"/>
            <a:pathLst>
              <a:path w="20037425" h="334009">
                <a:moveTo>
                  <a:pt x="291287" y="4851"/>
                </a:moveTo>
                <a:lnTo>
                  <a:pt x="221119" y="4851"/>
                </a:lnTo>
                <a:lnTo>
                  <a:pt x="221119" y="196456"/>
                </a:lnTo>
                <a:lnTo>
                  <a:pt x="216344" y="227304"/>
                </a:lnTo>
                <a:lnTo>
                  <a:pt x="202069" y="251307"/>
                </a:lnTo>
                <a:lnTo>
                  <a:pt x="178460" y="266877"/>
                </a:lnTo>
                <a:lnTo>
                  <a:pt x="145656" y="272415"/>
                </a:lnTo>
                <a:lnTo>
                  <a:pt x="112750" y="266877"/>
                </a:lnTo>
                <a:lnTo>
                  <a:pt x="88976" y="251307"/>
                </a:lnTo>
                <a:lnTo>
                  <a:pt x="74536" y="227304"/>
                </a:lnTo>
                <a:lnTo>
                  <a:pt x="69672" y="196456"/>
                </a:lnTo>
                <a:lnTo>
                  <a:pt x="69672" y="4851"/>
                </a:lnTo>
                <a:lnTo>
                  <a:pt x="0" y="4851"/>
                </a:lnTo>
                <a:lnTo>
                  <a:pt x="0" y="198882"/>
                </a:lnTo>
                <a:lnTo>
                  <a:pt x="5715" y="243344"/>
                </a:lnTo>
                <a:lnTo>
                  <a:pt x="22987" y="280504"/>
                </a:lnTo>
                <a:lnTo>
                  <a:pt x="51943" y="308889"/>
                </a:lnTo>
                <a:lnTo>
                  <a:pt x="92786" y="327012"/>
                </a:lnTo>
                <a:lnTo>
                  <a:pt x="145656" y="333387"/>
                </a:lnTo>
                <a:lnTo>
                  <a:pt x="198513" y="327063"/>
                </a:lnTo>
                <a:lnTo>
                  <a:pt x="239344" y="309003"/>
                </a:lnTo>
                <a:lnTo>
                  <a:pt x="268312" y="280606"/>
                </a:lnTo>
                <a:lnTo>
                  <a:pt x="285572" y="243268"/>
                </a:lnTo>
                <a:lnTo>
                  <a:pt x="291287" y="198386"/>
                </a:lnTo>
                <a:lnTo>
                  <a:pt x="291287" y="4851"/>
                </a:lnTo>
                <a:close/>
              </a:path>
              <a:path w="20037425" h="334009">
                <a:moveTo>
                  <a:pt x="411111" y="171081"/>
                </a:moveTo>
                <a:lnTo>
                  <a:pt x="408660" y="158965"/>
                </a:lnTo>
                <a:lnTo>
                  <a:pt x="401967" y="149059"/>
                </a:lnTo>
                <a:lnTo>
                  <a:pt x="392049" y="142367"/>
                </a:lnTo>
                <a:lnTo>
                  <a:pt x="379933" y="139915"/>
                </a:lnTo>
                <a:lnTo>
                  <a:pt x="367817" y="142367"/>
                </a:lnTo>
                <a:lnTo>
                  <a:pt x="357911" y="149059"/>
                </a:lnTo>
                <a:lnTo>
                  <a:pt x="351218" y="158965"/>
                </a:lnTo>
                <a:lnTo>
                  <a:pt x="348767" y="171081"/>
                </a:lnTo>
                <a:lnTo>
                  <a:pt x="351218" y="183007"/>
                </a:lnTo>
                <a:lnTo>
                  <a:pt x="357911" y="192824"/>
                </a:lnTo>
                <a:lnTo>
                  <a:pt x="367817" y="199491"/>
                </a:lnTo>
                <a:lnTo>
                  <a:pt x="379933" y="201942"/>
                </a:lnTo>
                <a:lnTo>
                  <a:pt x="392049" y="199491"/>
                </a:lnTo>
                <a:lnTo>
                  <a:pt x="401967" y="192824"/>
                </a:lnTo>
                <a:lnTo>
                  <a:pt x="408660" y="183007"/>
                </a:lnTo>
                <a:lnTo>
                  <a:pt x="411111" y="171081"/>
                </a:lnTo>
                <a:close/>
              </a:path>
              <a:path w="20037425" h="334009">
                <a:moveTo>
                  <a:pt x="880262" y="4851"/>
                </a:moveTo>
                <a:lnTo>
                  <a:pt x="802843" y="4851"/>
                </a:lnTo>
                <a:lnTo>
                  <a:pt x="746709" y="238061"/>
                </a:lnTo>
                <a:lnTo>
                  <a:pt x="685749" y="4851"/>
                </a:lnTo>
                <a:lnTo>
                  <a:pt x="632040" y="4851"/>
                </a:lnTo>
                <a:lnTo>
                  <a:pt x="570585" y="238061"/>
                </a:lnTo>
                <a:lnTo>
                  <a:pt x="513981" y="4851"/>
                </a:lnTo>
                <a:lnTo>
                  <a:pt x="437032" y="4851"/>
                </a:lnTo>
                <a:lnTo>
                  <a:pt x="529450" y="327583"/>
                </a:lnTo>
                <a:lnTo>
                  <a:pt x="602526" y="327583"/>
                </a:lnTo>
                <a:lnTo>
                  <a:pt x="658647" y="105981"/>
                </a:lnTo>
                <a:lnTo>
                  <a:pt x="715264" y="327583"/>
                </a:lnTo>
                <a:lnTo>
                  <a:pt x="788314" y="327583"/>
                </a:lnTo>
                <a:lnTo>
                  <a:pt x="880262" y="4851"/>
                </a:lnTo>
                <a:close/>
              </a:path>
              <a:path w="20037425" h="334009">
                <a:moveTo>
                  <a:pt x="1132268" y="229857"/>
                </a:moveTo>
                <a:lnTo>
                  <a:pt x="1122006" y="186994"/>
                </a:lnTo>
                <a:lnTo>
                  <a:pt x="1095527" y="158889"/>
                </a:lnTo>
                <a:lnTo>
                  <a:pt x="1059332" y="141325"/>
                </a:lnTo>
                <a:lnTo>
                  <a:pt x="1019898" y="130111"/>
                </a:lnTo>
                <a:lnTo>
                  <a:pt x="983703" y="121018"/>
                </a:lnTo>
                <a:lnTo>
                  <a:pt x="957237" y="109867"/>
                </a:lnTo>
                <a:lnTo>
                  <a:pt x="946962" y="92417"/>
                </a:lnTo>
                <a:lnTo>
                  <a:pt x="949998" y="79197"/>
                </a:lnTo>
                <a:lnTo>
                  <a:pt x="958875" y="68961"/>
                </a:lnTo>
                <a:lnTo>
                  <a:pt x="973289" y="62357"/>
                </a:lnTo>
                <a:lnTo>
                  <a:pt x="992924" y="60020"/>
                </a:lnTo>
                <a:lnTo>
                  <a:pt x="1017790" y="62128"/>
                </a:lnTo>
                <a:lnTo>
                  <a:pt x="1042390" y="68592"/>
                </a:lnTo>
                <a:lnTo>
                  <a:pt x="1065733" y="79603"/>
                </a:lnTo>
                <a:lnTo>
                  <a:pt x="1086789" y="95326"/>
                </a:lnTo>
                <a:lnTo>
                  <a:pt x="1125016" y="45008"/>
                </a:lnTo>
                <a:lnTo>
                  <a:pt x="1099096" y="25527"/>
                </a:lnTo>
                <a:lnTo>
                  <a:pt x="1069378" y="11442"/>
                </a:lnTo>
                <a:lnTo>
                  <a:pt x="1036027" y="2882"/>
                </a:lnTo>
                <a:lnTo>
                  <a:pt x="999210" y="0"/>
                </a:lnTo>
                <a:lnTo>
                  <a:pt x="948042" y="7797"/>
                </a:lnTo>
                <a:lnTo>
                  <a:pt x="909523" y="28981"/>
                </a:lnTo>
                <a:lnTo>
                  <a:pt x="885240" y="60223"/>
                </a:lnTo>
                <a:lnTo>
                  <a:pt x="876795" y="98221"/>
                </a:lnTo>
                <a:lnTo>
                  <a:pt x="887095" y="141185"/>
                </a:lnTo>
                <a:lnTo>
                  <a:pt x="913638" y="168973"/>
                </a:lnTo>
                <a:lnTo>
                  <a:pt x="949934" y="186080"/>
                </a:lnTo>
                <a:lnTo>
                  <a:pt x="989482" y="197002"/>
                </a:lnTo>
                <a:lnTo>
                  <a:pt x="1025766" y="206222"/>
                </a:lnTo>
                <a:lnTo>
                  <a:pt x="1052309" y="218262"/>
                </a:lnTo>
                <a:lnTo>
                  <a:pt x="1062609" y="237578"/>
                </a:lnTo>
                <a:lnTo>
                  <a:pt x="1059141" y="250926"/>
                </a:lnTo>
                <a:lnTo>
                  <a:pt x="1048689" y="262369"/>
                </a:lnTo>
                <a:lnTo>
                  <a:pt x="1031163" y="270370"/>
                </a:lnTo>
                <a:lnTo>
                  <a:pt x="1006475" y="273380"/>
                </a:lnTo>
                <a:lnTo>
                  <a:pt x="974864" y="269913"/>
                </a:lnTo>
                <a:lnTo>
                  <a:pt x="947013" y="260502"/>
                </a:lnTo>
                <a:lnTo>
                  <a:pt x="923264" y="246646"/>
                </a:lnTo>
                <a:lnTo>
                  <a:pt x="903897" y="229857"/>
                </a:lnTo>
                <a:lnTo>
                  <a:pt x="866635" y="282105"/>
                </a:lnTo>
                <a:lnTo>
                  <a:pt x="891895" y="302971"/>
                </a:lnTo>
                <a:lnTo>
                  <a:pt x="922883" y="319163"/>
                </a:lnTo>
                <a:lnTo>
                  <a:pt x="959853" y="329653"/>
                </a:lnTo>
                <a:lnTo>
                  <a:pt x="1003084" y="333375"/>
                </a:lnTo>
                <a:lnTo>
                  <a:pt x="1060005" y="325501"/>
                </a:lnTo>
                <a:lnTo>
                  <a:pt x="1100340" y="303745"/>
                </a:lnTo>
                <a:lnTo>
                  <a:pt x="1124331" y="270929"/>
                </a:lnTo>
                <a:lnTo>
                  <a:pt x="1132268" y="229857"/>
                </a:lnTo>
                <a:close/>
              </a:path>
              <a:path w="20037425" h="334009">
                <a:moveTo>
                  <a:pt x="1445780" y="4851"/>
                </a:moveTo>
                <a:lnTo>
                  <a:pt x="1375613" y="4851"/>
                </a:lnTo>
                <a:lnTo>
                  <a:pt x="1375613" y="196456"/>
                </a:lnTo>
                <a:lnTo>
                  <a:pt x="1370825" y="227304"/>
                </a:lnTo>
                <a:lnTo>
                  <a:pt x="1356563" y="251307"/>
                </a:lnTo>
                <a:lnTo>
                  <a:pt x="1332953" y="266877"/>
                </a:lnTo>
                <a:lnTo>
                  <a:pt x="1300137" y="272415"/>
                </a:lnTo>
                <a:lnTo>
                  <a:pt x="1267231" y="266877"/>
                </a:lnTo>
                <a:lnTo>
                  <a:pt x="1243457" y="251307"/>
                </a:lnTo>
                <a:lnTo>
                  <a:pt x="1229017" y="227304"/>
                </a:lnTo>
                <a:lnTo>
                  <a:pt x="1224153" y="196456"/>
                </a:lnTo>
                <a:lnTo>
                  <a:pt x="1224153" y="4851"/>
                </a:lnTo>
                <a:lnTo>
                  <a:pt x="1154493" y="4851"/>
                </a:lnTo>
                <a:lnTo>
                  <a:pt x="1154493" y="198882"/>
                </a:lnTo>
                <a:lnTo>
                  <a:pt x="1160208" y="243344"/>
                </a:lnTo>
                <a:lnTo>
                  <a:pt x="1177467" y="280504"/>
                </a:lnTo>
                <a:lnTo>
                  <a:pt x="1206436" y="308889"/>
                </a:lnTo>
                <a:lnTo>
                  <a:pt x="1247267" y="327012"/>
                </a:lnTo>
                <a:lnTo>
                  <a:pt x="1300137" y="333387"/>
                </a:lnTo>
                <a:lnTo>
                  <a:pt x="1352994" y="327063"/>
                </a:lnTo>
                <a:lnTo>
                  <a:pt x="1393837" y="309003"/>
                </a:lnTo>
                <a:lnTo>
                  <a:pt x="1422806" y="280606"/>
                </a:lnTo>
                <a:lnTo>
                  <a:pt x="1440065" y="243268"/>
                </a:lnTo>
                <a:lnTo>
                  <a:pt x="1445780" y="198386"/>
                </a:lnTo>
                <a:lnTo>
                  <a:pt x="1445780" y="4851"/>
                </a:lnTo>
                <a:close/>
              </a:path>
              <a:path w="20037425" h="334009">
                <a:moveTo>
                  <a:pt x="1565592" y="171081"/>
                </a:moveTo>
                <a:lnTo>
                  <a:pt x="1563141" y="158965"/>
                </a:lnTo>
                <a:lnTo>
                  <a:pt x="1556448" y="149059"/>
                </a:lnTo>
                <a:lnTo>
                  <a:pt x="1546542" y="142367"/>
                </a:lnTo>
                <a:lnTo>
                  <a:pt x="1534426" y="139915"/>
                </a:lnTo>
                <a:lnTo>
                  <a:pt x="1522298" y="142367"/>
                </a:lnTo>
                <a:lnTo>
                  <a:pt x="1512392" y="149059"/>
                </a:lnTo>
                <a:lnTo>
                  <a:pt x="1505699" y="158965"/>
                </a:lnTo>
                <a:lnTo>
                  <a:pt x="1503248" y="171081"/>
                </a:lnTo>
                <a:lnTo>
                  <a:pt x="1505699" y="183007"/>
                </a:lnTo>
                <a:lnTo>
                  <a:pt x="1512392" y="192824"/>
                </a:lnTo>
                <a:lnTo>
                  <a:pt x="1522298" y="199491"/>
                </a:lnTo>
                <a:lnTo>
                  <a:pt x="1534426" y="201942"/>
                </a:lnTo>
                <a:lnTo>
                  <a:pt x="1546542" y="199491"/>
                </a:lnTo>
                <a:lnTo>
                  <a:pt x="1556448" y="192824"/>
                </a:lnTo>
                <a:lnTo>
                  <a:pt x="1563141" y="183007"/>
                </a:lnTo>
                <a:lnTo>
                  <a:pt x="1565592" y="171081"/>
                </a:lnTo>
                <a:close/>
              </a:path>
              <a:path w="20037425" h="334009">
                <a:moveTo>
                  <a:pt x="2034743" y="4851"/>
                </a:moveTo>
                <a:lnTo>
                  <a:pt x="1957324" y="4851"/>
                </a:lnTo>
                <a:lnTo>
                  <a:pt x="1901202" y="238061"/>
                </a:lnTo>
                <a:lnTo>
                  <a:pt x="1840230" y="4851"/>
                </a:lnTo>
                <a:lnTo>
                  <a:pt x="1786521" y="4851"/>
                </a:lnTo>
                <a:lnTo>
                  <a:pt x="1725066" y="238061"/>
                </a:lnTo>
                <a:lnTo>
                  <a:pt x="1668462" y="4851"/>
                </a:lnTo>
                <a:lnTo>
                  <a:pt x="1591525" y="4851"/>
                </a:lnTo>
                <a:lnTo>
                  <a:pt x="1683931" y="327583"/>
                </a:lnTo>
                <a:lnTo>
                  <a:pt x="1757006" y="327583"/>
                </a:lnTo>
                <a:lnTo>
                  <a:pt x="1813128" y="105981"/>
                </a:lnTo>
                <a:lnTo>
                  <a:pt x="1869744" y="327583"/>
                </a:lnTo>
                <a:lnTo>
                  <a:pt x="1942795" y="327583"/>
                </a:lnTo>
                <a:lnTo>
                  <a:pt x="2034743" y="4851"/>
                </a:lnTo>
                <a:close/>
              </a:path>
              <a:path w="20037425" h="334009">
                <a:moveTo>
                  <a:pt x="2286762" y="229857"/>
                </a:moveTo>
                <a:lnTo>
                  <a:pt x="2276500" y="186994"/>
                </a:lnTo>
                <a:lnTo>
                  <a:pt x="2250021" y="158889"/>
                </a:lnTo>
                <a:lnTo>
                  <a:pt x="2213826" y="141325"/>
                </a:lnTo>
                <a:lnTo>
                  <a:pt x="2174379" y="130111"/>
                </a:lnTo>
                <a:lnTo>
                  <a:pt x="2138184" y="121018"/>
                </a:lnTo>
                <a:lnTo>
                  <a:pt x="2111718" y="109867"/>
                </a:lnTo>
                <a:lnTo>
                  <a:pt x="2101443" y="92417"/>
                </a:lnTo>
                <a:lnTo>
                  <a:pt x="2104478" y="79197"/>
                </a:lnTo>
                <a:lnTo>
                  <a:pt x="2113356" y="68961"/>
                </a:lnTo>
                <a:lnTo>
                  <a:pt x="2127783" y="62357"/>
                </a:lnTo>
                <a:lnTo>
                  <a:pt x="2147417" y="60020"/>
                </a:lnTo>
                <a:lnTo>
                  <a:pt x="2172284" y="62128"/>
                </a:lnTo>
                <a:lnTo>
                  <a:pt x="2196884" y="68592"/>
                </a:lnTo>
                <a:lnTo>
                  <a:pt x="2220214" y="79603"/>
                </a:lnTo>
                <a:lnTo>
                  <a:pt x="2241270" y="95326"/>
                </a:lnTo>
                <a:lnTo>
                  <a:pt x="2279510" y="45008"/>
                </a:lnTo>
                <a:lnTo>
                  <a:pt x="2253589" y="25527"/>
                </a:lnTo>
                <a:lnTo>
                  <a:pt x="2223871" y="11442"/>
                </a:lnTo>
                <a:lnTo>
                  <a:pt x="2190508" y="2882"/>
                </a:lnTo>
                <a:lnTo>
                  <a:pt x="2153691" y="0"/>
                </a:lnTo>
                <a:lnTo>
                  <a:pt x="2102523" y="7797"/>
                </a:lnTo>
                <a:lnTo>
                  <a:pt x="2064004" y="28981"/>
                </a:lnTo>
                <a:lnTo>
                  <a:pt x="2039734" y="60223"/>
                </a:lnTo>
                <a:lnTo>
                  <a:pt x="2031276" y="98221"/>
                </a:lnTo>
                <a:lnTo>
                  <a:pt x="2041575" y="141185"/>
                </a:lnTo>
                <a:lnTo>
                  <a:pt x="2068118" y="168973"/>
                </a:lnTo>
                <a:lnTo>
                  <a:pt x="2104415" y="186080"/>
                </a:lnTo>
                <a:lnTo>
                  <a:pt x="2143963" y="197002"/>
                </a:lnTo>
                <a:lnTo>
                  <a:pt x="2180247" y="206222"/>
                </a:lnTo>
                <a:lnTo>
                  <a:pt x="2206790" y="218262"/>
                </a:lnTo>
                <a:lnTo>
                  <a:pt x="2217089" y="237578"/>
                </a:lnTo>
                <a:lnTo>
                  <a:pt x="2213622" y="250926"/>
                </a:lnTo>
                <a:lnTo>
                  <a:pt x="2203183" y="262369"/>
                </a:lnTo>
                <a:lnTo>
                  <a:pt x="2185657" y="270370"/>
                </a:lnTo>
                <a:lnTo>
                  <a:pt x="2160968" y="273380"/>
                </a:lnTo>
                <a:lnTo>
                  <a:pt x="2129358" y="269913"/>
                </a:lnTo>
                <a:lnTo>
                  <a:pt x="2101507" y="260502"/>
                </a:lnTo>
                <a:lnTo>
                  <a:pt x="2077745" y="246646"/>
                </a:lnTo>
                <a:lnTo>
                  <a:pt x="2058377" y="229857"/>
                </a:lnTo>
                <a:lnTo>
                  <a:pt x="2021128" y="282105"/>
                </a:lnTo>
                <a:lnTo>
                  <a:pt x="2046389" y="302971"/>
                </a:lnTo>
                <a:lnTo>
                  <a:pt x="2077364" y="319163"/>
                </a:lnTo>
                <a:lnTo>
                  <a:pt x="2114334" y="329653"/>
                </a:lnTo>
                <a:lnTo>
                  <a:pt x="2157577" y="333375"/>
                </a:lnTo>
                <a:lnTo>
                  <a:pt x="2214499" y="325501"/>
                </a:lnTo>
                <a:lnTo>
                  <a:pt x="2254821" y="303745"/>
                </a:lnTo>
                <a:lnTo>
                  <a:pt x="2278824" y="270929"/>
                </a:lnTo>
                <a:lnTo>
                  <a:pt x="2286762" y="229857"/>
                </a:lnTo>
                <a:close/>
              </a:path>
              <a:path w="20037425" h="334009">
                <a:moveTo>
                  <a:pt x="2600261" y="4851"/>
                </a:moveTo>
                <a:lnTo>
                  <a:pt x="2530094" y="4851"/>
                </a:lnTo>
                <a:lnTo>
                  <a:pt x="2530094" y="196456"/>
                </a:lnTo>
                <a:lnTo>
                  <a:pt x="2525318" y="227304"/>
                </a:lnTo>
                <a:lnTo>
                  <a:pt x="2511044" y="251307"/>
                </a:lnTo>
                <a:lnTo>
                  <a:pt x="2487447" y="266877"/>
                </a:lnTo>
                <a:lnTo>
                  <a:pt x="2454630" y="272415"/>
                </a:lnTo>
                <a:lnTo>
                  <a:pt x="2421725" y="266877"/>
                </a:lnTo>
                <a:lnTo>
                  <a:pt x="2397950" y="251307"/>
                </a:lnTo>
                <a:lnTo>
                  <a:pt x="2383510" y="227304"/>
                </a:lnTo>
                <a:lnTo>
                  <a:pt x="2378646" y="196456"/>
                </a:lnTo>
                <a:lnTo>
                  <a:pt x="2378646" y="4851"/>
                </a:lnTo>
                <a:lnTo>
                  <a:pt x="2308974" y="4851"/>
                </a:lnTo>
                <a:lnTo>
                  <a:pt x="2308974" y="198882"/>
                </a:lnTo>
                <a:lnTo>
                  <a:pt x="2314689" y="243344"/>
                </a:lnTo>
                <a:lnTo>
                  <a:pt x="2331961" y="280504"/>
                </a:lnTo>
                <a:lnTo>
                  <a:pt x="2360917" y="308889"/>
                </a:lnTo>
                <a:lnTo>
                  <a:pt x="2401760" y="327012"/>
                </a:lnTo>
                <a:lnTo>
                  <a:pt x="2454630" y="333387"/>
                </a:lnTo>
                <a:lnTo>
                  <a:pt x="2507488" y="327063"/>
                </a:lnTo>
                <a:lnTo>
                  <a:pt x="2548318" y="309003"/>
                </a:lnTo>
                <a:lnTo>
                  <a:pt x="2577287" y="280606"/>
                </a:lnTo>
                <a:lnTo>
                  <a:pt x="2594546" y="243268"/>
                </a:lnTo>
                <a:lnTo>
                  <a:pt x="2600261" y="198386"/>
                </a:lnTo>
                <a:lnTo>
                  <a:pt x="2600261" y="4851"/>
                </a:lnTo>
                <a:close/>
              </a:path>
              <a:path w="20037425" h="334009">
                <a:moveTo>
                  <a:pt x="2720086" y="171081"/>
                </a:moveTo>
                <a:lnTo>
                  <a:pt x="2717635" y="158965"/>
                </a:lnTo>
                <a:lnTo>
                  <a:pt x="2710942" y="149059"/>
                </a:lnTo>
                <a:lnTo>
                  <a:pt x="2701023" y="142367"/>
                </a:lnTo>
                <a:lnTo>
                  <a:pt x="2688920" y="139915"/>
                </a:lnTo>
                <a:lnTo>
                  <a:pt x="2676791" y="142367"/>
                </a:lnTo>
                <a:lnTo>
                  <a:pt x="2666885" y="149059"/>
                </a:lnTo>
                <a:lnTo>
                  <a:pt x="2660192" y="158965"/>
                </a:lnTo>
                <a:lnTo>
                  <a:pt x="2657741" y="171081"/>
                </a:lnTo>
                <a:lnTo>
                  <a:pt x="2660192" y="183007"/>
                </a:lnTo>
                <a:lnTo>
                  <a:pt x="2666885" y="192824"/>
                </a:lnTo>
                <a:lnTo>
                  <a:pt x="2676791" y="199491"/>
                </a:lnTo>
                <a:lnTo>
                  <a:pt x="2688920" y="201942"/>
                </a:lnTo>
                <a:lnTo>
                  <a:pt x="2701023" y="199491"/>
                </a:lnTo>
                <a:lnTo>
                  <a:pt x="2710942" y="192824"/>
                </a:lnTo>
                <a:lnTo>
                  <a:pt x="2717635" y="183007"/>
                </a:lnTo>
                <a:lnTo>
                  <a:pt x="2720086" y="171081"/>
                </a:lnTo>
                <a:close/>
              </a:path>
              <a:path w="20037425" h="334009">
                <a:moveTo>
                  <a:pt x="3189236" y="4851"/>
                </a:moveTo>
                <a:lnTo>
                  <a:pt x="3111817" y="4851"/>
                </a:lnTo>
                <a:lnTo>
                  <a:pt x="3055683" y="238061"/>
                </a:lnTo>
                <a:lnTo>
                  <a:pt x="2994723" y="4851"/>
                </a:lnTo>
                <a:lnTo>
                  <a:pt x="2941015" y="4851"/>
                </a:lnTo>
                <a:lnTo>
                  <a:pt x="2879560" y="238061"/>
                </a:lnTo>
                <a:lnTo>
                  <a:pt x="2822956" y="4851"/>
                </a:lnTo>
                <a:lnTo>
                  <a:pt x="2746006" y="4851"/>
                </a:lnTo>
                <a:lnTo>
                  <a:pt x="2838424" y="327583"/>
                </a:lnTo>
                <a:lnTo>
                  <a:pt x="2911500" y="327583"/>
                </a:lnTo>
                <a:lnTo>
                  <a:pt x="2967621" y="105981"/>
                </a:lnTo>
                <a:lnTo>
                  <a:pt x="3024238" y="327583"/>
                </a:lnTo>
                <a:lnTo>
                  <a:pt x="3097288" y="327583"/>
                </a:lnTo>
                <a:lnTo>
                  <a:pt x="3189236" y="4851"/>
                </a:lnTo>
                <a:close/>
              </a:path>
              <a:path w="20037425" h="334009">
                <a:moveTo>
                  <a:pt x="3441242" y="229857"/>
                </a:moveTo>
                <a:lnTo>
                  <a:pt x="3430981" y="186994"/>
                </a:lnTo>
                <a:lnTo>
                  <a:pt x="3404501" y="158889"/>
                </a:lnTo>
                <a:lnTo>
                  <a:pt x="3368306" y="141325"/>
                </a:lnTo>
                <a:lnTo>
                  <a:pt x="3328873" y="130111"/>
                </a:lnTo>
                <a:lnTo>
                  <a:pt x="3292678" y="121018"/>
                </a:lnTo>
                <a:lnTo>
                  <a:pt x="3266211" y="109867"/>
                </a:lnTo>
                <a:lnTo>
                  <a:pt x="3255937" y="92417"/>
                </a:lnTo>
                <a:lnTo>
                  <a:pt x="3258972" y="79197"/>
                </a:lnTo>
                <a:lnTo>
                  <a:pt x="3267849" y="68961"/>
                </a:lnTo>
                <a:lnTo>
                  <a:pt x="3282264" y="62357"/>
                </a:lnTo>
                <a:lnTo>
                  <a:pt x="3301898" y="60020"/>
                </a:lnTo>
                <a:lnTo>
                  <a:pt x="3326765" y="62128"/>
                </a:lnTo>
                <a:lnTo>
                  <a:pt x="3351365" y="68592"/>
                </a:lnTo>
                <a:lnTo>
                  <a:pt x="3374707" y="79603"/>
                </a:lnTo>
                <a:lnTo>
                  <a:pt x="3395764" y="95326"/>
                </a:lnTo>
                <a:lnTo>
                  <a:pt x="3433991" y="45008"/>
                </a:lnTo>
                <a:lnTo>
                  <a:pt x="3408083" y="25527"/>
                </a:lnTo>
                <a:lnTo>
                  <a:pt x="3378352" y="11442"/>
                </a:lnTo>
                <a:lnTo>
                  <a:pt x="3345002" y="2882"/>
                </a:lnTo>
                <a:lnTo>
                  <a:pt x="3308185" y="0"/>
                </a:lnTo>
                <a:lnTo>
                  <a:pt x="3257016" y="7797"/>
                </a:lnTo>
                <a:lnTo>
                  <a:pt x="3218497" y="28981"/>
                </a:lnTo>
                <a:lnTo>
                  <a:pt x="3194227" y="60223"/>
                </a:lnTo>
                <a:lnTo>
                  <a:pt x="3185769" y="98221"/>
                </a:lnTo>
                <a:lnTo>
                  <a:pt x="3196069" y="141185"/>
                </a:lnTo>
                <a:lnTo>
                  <a:pt x="3222612" y="168973"/>
                </a:lnTo>
                <a:lnTo>
                  <a:pt x="3258909" y="186080"/>
                </a:lnTo>
                <a:lnTo>
                  <a:pt x="3298456" y="197002"/>
                </a:lnTo>
                <a:lnTo>
                  <a:pt x="3334740" y="206222"/>
                </a:lnTo>
                <a:lnTo>
                  <a:pt x="3361283" y="218262"/>
                </a:lnTo>
                <a:lnTo>
                  <a:pt x="3371583" y="237578"/>
                </a:lnTo>
                <a:lnTo>
                  <a:pt x="3368116" y="250926"/>
                </a:lnTo>
                <a:lnTo>
                  <a:pt x="3357664" y="262369"/>
                </a:lnTo>
                <a:lnTo>
                  <a:pt x="3340138" y="270370"/>
                </a:lnTo>
                <a:lnTo>
                  <a:pt x="3315449" y="273380"/>
                </a:lnTo>
                <a:lnTo>
                  <a:pt x="3283839" y="269913"/>
                </a:lnTo>
                <a:lnTo>
                  <a:pt x="3255988" y="260502"/>
                </a:lnTo>
                <a:lnTo>
                  <a:pt x="3232239" y="246646"/>
                </a:lnTo>
                <a:lnTo>
                  <a:pt x="3212871" y="229857"/>
                </a:lnTo>
                <a:lnTo>
                  <a:pt x="3175609" y="282105"/>
                </a:lnTo>
                <a:lnTo>
                  <a:pt x="3200870" y="302971"/>
                </a:lnTo>
                <a:lnTo>
                  <a:pt x="3231858" y="319163"/>
                </a:lnTo>
                <a:lnTo>
                  <a:pt x="3268827" y="329653"/>
                </a:lnTo>
                <a:lnTo>
                  <a:pt x="3312058" y="333375"/>
                </a:lnTo>
                <a:lnTo>
                  <a:pt x="3368979" y="325501"/>
                </a:lnTo>
                <a:lnTo>
                  <a:pt x="3409315" y="303745"/>
                </a:lnTo>
                <a:lnTo>
                  <a:pt x="3433305" y="270929"/>
                </a:lnTo>
                <a:lnTo>
                  <a:pt x="3441242" y="229857"/>
                </a:lnTo>
                <a:close/>
              </a:path>
              <a:path w="20037425" h="334009">
                <a:moveTo>
                  <a:pt x="3754755" y="4851"/>
                </a:moveTo>
                <a:lnTo>
                  <a:pt x="3684587" y="4851"/>
                </a:lnTo>
                <a:lnTo>
                  <a:pt x="3684587" y="196456"/>
                </a:lnTo>
                <a:lnTo>
                  <a:pt x="3679799" y="227304"/>
                </a:lnTo>
                <a:lnTo>
                  <a:pt x="3665537" y="251307"/>
                </a:lnTo>
                <a:lnTo>
                  <a:pt x="3641928" y="266877"/>
                </a:lnTo>
                <a:lnTo>
                  <a:pt x="3609111" y="272415"/>
                </a:lnTo>
                <a:lnTo>
                  <a:pt x="3576205" y="266877"/>
                </a:lnTo>
                <a:lnTo>
                  <a:pt x="3552431" y="251307"/>
                </a:lnTo>
                <a:lnTo>
                  <a:pt x="3537991" y="227304"/>
                </a:lnTo>
                <a:lnTo>
                  <a:pt x="3533127" y="196456"/>
                </a:lnTo>
                <a:lnTo>
                  <a:pt x="3533127" y="4851"/>
                </a:lnTo>
                <a:lnTo>
                  <a:pt x="3463467" y="4851"/>
                </a:lnTo>
                <a:lnTo>
                  <a:pt x="3463467" y="198882"/>
                </a:lnTo>
                <a:lnTo>
                  <a:pt x="3469182" y="243344"/>
                </a:lnTo>
                <a:lnTo>
                  <a:pt x="3486442" y="280504"/>
                </a:lnTo>
                <a:lnTo>
                  <a:pt x="3515410" y="308889"/>
                </a:lnTo>
                <a:lnTo>
                  <a:pt x="3556241" y="327012"/>
                </a:lnTo>
                <a:lnTo>
                  <a:pt x="3609111" y="333387"/>
                </a:lnTo>
                <a:lnTo>
                  <a:pt x="3661968" y="327063"/>
                </a:lnTo>
                <a:lnTo>
                  <a:pt x="3702812" y="309003"/>
                </a:lnTo>
                <a:lnTo>
                  <a:pt x="3731780" y="280606"/>
                </a:lnTo>
                <a:lnTo>
                  <a:pt x="3749040" y="243268"/>
                </a:lnTo>
                <a:lnTo>
                  <a:pt x="3754755" y="198386"/>
                </a:lnTo>
                <a:lnTo>
                  <a:pt x="3754755" y="4851"/>
                </a:lnTo>
                <a:close/>
              </a:path>
              <a:path w="20037425" h="334009">
                <a:moveTo>
                  <a:pt x="3874566" y="171081"/>
                </a:moveTo>
                <a:lnTo>
                  <a:pt x="3872115" y="158965"/>
                </a:lnTo>
                <a:lnTo>
                  <a:pt x="3865422" y="149059"/>
                </a:lnTo>
                <a:lnTo>
                  <a:pt x="3855516" y="142367"/>
                </a:lnTo>
                <a:lnTo>
                  <a:pt x="3843401" y="139915"/>
                </a:lnTo>
                <a:lnTo>
                  <a:pt x="3831272" y="142367"/>
                </a:lnTo>
                <a:lnTo>
                  <a:pt x="3821366" y="149059"/>
                </a:lnTo>
                <a:lnTo>
                  <a:pt x="3814673" y="158965"/>
                </a:lnTo>
                <a:lnTo>
                  <a:pt x="3812222" y="171081"/>
                </a:lnTo>
                <a:lnTo>
                  <a:pt x="3814673" y="183007"/>
                </a:lnTo>
                <a:lnTo>
                  <a:pt x="3821366" y="192824"/>
                </a:lnTo>
                <a:lnTo>
                  <a:pt x="3831272" y="199491"/>
                </a:lnTo>
                <a:lnTo>
                  <a:pt x="3843401" y="201942"/>
                </a:lnTo>
                <a:lnTo>
                  <a:pt x="3855516" y="199491"/>
                </a:lnTo>
                <a:lnTo>
                  <a:pt x="3865422" y="192824"/>
                </a:lnTo>
                <a:lnTo>
                  <a:pt x="3872115" y="183007"/>
                </a:lnTo>
                <a:lnTo>
                  <a:pt x="3874566" y="171081"/>
                </a:lnTo>
                <a:close/>
              </a:path>
              <a:path w="20037425" h="334009">
                <a:moveTo>
                  <a:pt x="4343717" y="4851"/>
                </a:moveTo>
                <a:lnTo>
                  <a:pt x="4266298" y="4851"/>
                </a:lnTo>
                <a:lnTo>
                  <a:pt x="4210177" y="238061"/>
                </a:lnTo>
                <a:lnTo>
                  <a:pt x="4149204" y="4851"/>
                </a:lnTo>
                <a:lnTo>
                  <a:pt x="4095496" y="4851"/>
                </a:lnTo>
                <a:lnTo>
                  <a:pt x="4034040" y="238061"/>
                </a:lnTo>
                <a:lnTo>
                  <a:pt x="3977436" y="4851"/>
                </a:lnTo>
                <a:lnTo>
                  <a:pt x="3900500" y="4851"/>
                </a:lnTo>
                <a:lnTo>
                  <a:pt x="3992905" y="327583"/>
                </a:lnTo>
                <a:lnTo>
                  <a:pt x="4065981" y="327583"/>
                </a:lnTo>
                <a:lnTo>
                  <a:pt x="4122102" y="105981"/>
                </a:lnTo>
                <a:lnTo>
                  <a:pt x="4178719" y="327583"/>
                </a:lnTo>
                <a:lnTo>
                  <a:pt x="4251769" y="327583"/>
                </a:lnTo>
                <a:lnTo>
                  <a:pt x="4343717" y="4851"/>
                </a:lnTo>
                <a:close/>
              </a:path>
              <a:path w="20037425" h="334009">
                <a:moveTo>
                  <a:pt x="4595736" y="229857"/>
                </a:moveTo>
                <a:lnTo>
                  <a:pt x="4585474" y="186994"/>
                </a:lnTo>
                <a:lnTo>
                  <a:pt x="4558995" y="158889"/>
                </a:lnTo>
                <a:lnTo>
                  <a:pt x="4522800" y="141325"/>
                </a:lnTo>
                <a:lnTo>
                  <a:pt x="4483354" y="130111"/>
                </a:lnTo>
                <a:lnTo>
                  <a:pt x="4447159" y="121018"/>
                </a:lnTo>
                <a:lnTo>
                  <a:pt x="4420692" y="109867"/>
                </a:lnTo>
                <a:lnTo>
                  <a:pt x="4410418" y="92417"/>
                </a:lnTo>
                <a:lnTo>
                  <a:pt x="4413453" y="79197"/>
                </a:lnTo>
                <a:lnTo>
                  <a:pt x="4422343" y="68961"/>
                </a:lnTo>
                <a:lnTo>
                  <a:pt x="4436757" y="62357"/>
                </a:lnTo>
                <a:lnTo>
                  <a:pt x="4456392" y="60020"/>
                </a:lnTo>
                <a:lnTo>
                  <a:pt x="4481258" y="62128"/>
                </a:lnTo>
                <a:lnTo>
                  <a:pt x="4505858" y="68592"/>
                </a:lnTo>
                <a:lnTo>
                  <a:pt x="4529188" y="79603"/>
                </a:lnTo>
                <a:lnTo>
                  <a:pt x="4550257" y="95326"/>
                </a:lnTo>
                <a:lnTo>
                  <a:pt x="4588484" y="45008"/>
                </a:lnTo>
                <a:lnTo>
                  <a:pt x="4562564" y="25527"/>
                </a:lnTo>
                <a:lnTo>
                  <a:pt x="4532846" y="11442"/>
                </a:lnTo>
                <a:lnTo>
                  <a:pt x="4499483" y="2882"/>
                </a:lnTo>
                <a:lnTo>
                  <a:pt x="4462678" y="0"/>
                </a:lnTo>
                <a:lnTo>
                  <a:pt x="4411497" y="7797"/>
                </a:lnTo>
                <a:lnTo>
                  <a:pt x="4372978" y="28981"/>
                </a:lnTo>
                <a:lnTo>
                  <a:pt x="4348708" y="60223"/>
                </a:lnTo>
                <a:lnTo>
                  <a:pt x="4340263" y="98221"/>
                </a:lnTo>
                <a:lnTo>
                  <a:pt x="4350550" y="141185"/>
                </a:lnTo>
                <a:lnTo>
                  <a:pt x="4377093" y="168973"/>
                </a:lnTo>
                <a:lnTo>
                  <a:pt x="4413389" y="186080"/>
                </a:lnTo>
                <a:lnTo>
                  <a:pt x="4452937" y="197002"/>
                </a:lnTo>
                <a:lnTo>
                  <a:pt x="4489221" y="206222"/>
                </a:lnTo>
                <a:lnTo>
                  <a:pt x="4515777" y="218262"/>
                </a:lnTo>
                <a:lnTo>
                  <a:pt x="4526064" y="237578"/>
                </a:lnTo>
                <a:lnTo>
                  <a:pt x="4522597" y="250926"/>
                </a:lnTo>
                <a:lnTo>
                  <a:pt x="4512157" y="262369"/>
                </a:lnTo>
                <a:lnTo>
                  <a:pt x="4494619" y="270370"/>
                </a:lnTo>
                <a:lnTo>
                  <a:pt x="4469930" y="273380"/>
                </a:lnTo>
                <a:lnTo>
                  <a:pt x="4438320" y="269913"/>
                </a:lnTo>
                <a:lnTo>
                  <a:pt x="4410481" y="260502"/>
                </a:lnTo>
                <a:lnTo>
                  <a:pt x="4386719" y="246646"/>
                </a:lnTo>
                <a:lnTo>
                  <a:pt x="4367352" y="229857"/>
                </a:lnTo>
                <a:lnTo>
                  <a:pt x="4330103" y="282105"/>
                </a:lnTo>
                <a:lnTo>
                  <a:pt x="4355363" y="302971"/>
                </a:lnTo>
                <a:lnTo>
                  <a:pt x="4386338" y="319163"/>
                </a:lnTo>
                <a:lnTo>
                  <a:pt x="4423321" y="329653"/>
                </a:lnTo>
                <a:lnTo>
                  <a:pt x="4466552" y="333375"/>
                </a:lnTo>
                <a:lnTo>
                  <a:pt x="4523473" y="325501"/>
                </a:lnTo>
                <a:lnTo>
                  <a:pt x="4563808" y="303745"/>
                </a:lnTo>
                <a:lnTo>
                  <a:pt x="4587799" y="270929"/>
                </a:lnTo>
                <a:lnTo>
                  <a:pt x="4595736" y="229857"/>
                </a:lnTo>
                <a:close/>
              </a:path>
              <a:path w="20037425" h="334009">
                <a:moveTo>
                  <a:pt x="4909236" y="4851"/>
                </a:moveTo>
                <a:lnTo>
                  <a:pt x="4839081" y="4851"/>
                </a:lnTo>
                <a:lnTo>
                  <a:pt x="4839081" y="196456"/>
                </a:lnTo>
                <a:lnTo>
                  <a:pt x="4834293" y="227304"/>
                </a:lnTo>
                <a:lnTo>
                  <a:pt x="4820018" y="251307"/>
                </a:lnTo>
                <a:lnTo>
                  <a:pt x="4796421" y="266877"/>
                </a:lnTo>
                <a:lnTo>
                  <a:pt x="4763605" y="272415"/>
                </a:lnTo>
                <a:lnTo>
                  <a:pt x="4730699" y="266877"/>
                </a:lnTo>
                <a:lnTo>
                  <a:pt x="4706925" y="251307"/>
                </a:lnTo>
                <a:lnTo>
                  <a:pt x="4692485" y="227304"/>
                </a:lnTo>
                <a:lnTo>
                  <a:pt x="4687621" y="196456"/>
                </a:lnTo>
                <a:lnTo>
                  <a:pt x="4687621" y="4851"/>
                </a:lnTo>
                <a:lnTo>
                  <a:pt x="4617948" y="4851"/>
                </a:lnTo>
                <a:lnTo>
                  <a:pt x="4617948" y="198882"/>
                </a:lnTo>
                <a:lnTo>
                  <a:pt x="4623663" y="243344"/>
                </a:lnTo>
                <a:lnTo>
                  <a:pt x="4640935" y="280504"/>
                </a:lnTo>
                <a:lnTo>
                  <a:pt x="4669891" y="308889"/>
                </a:lnTo>
                <a:lnTo>
                  <a:pt x="4710735" y="327012"/>
                </a:lnTo>
                <a:lnTo>
                  <a:pt x="4763605" y="333387"/>
                </a:lnTo>
                <a:lnTo>
                  <a:pt x="4816462" y="327063"/>
                </a:lnTo>
                <a:lnTo>
                  <a:pt x="4857293" y="309003"/>
                </a:lnTo>
                <a:lnTo>
                  <a:pt x="4886261" y="280606"/>
                </a:lnTo>
                <a:lnTo>
                  <a:pt x="4903521" y="243268"/>
                </a:lnTo>
                <a:lnTo>
                  <a:pt x="4909236" y="198386"/>
                </a:lnTo>
                <a:lnTo>
                  <a:pt x="4909236" y="4851"/>
                </a:lnTo>
                <a:close/>
              </a:path>
              <a:path w="20037425" h="334009">
                <a:moveTo>
                  <a:pt x="5029060" y="171081"/>
                </a:moveTo>
                <a:lnTo>
                  <a:pt x="5026609" y="158965"/>
                </a:lnTo>
                <a:lnTo>
                  <a:pt x="5019916" y="149059"/>
                </a:lnTo>
                <a:lnTo>
                  <a:pt x="5010010" y="142367"/>
                </a:lnTo>
                <a:lnTo>
                  <a:pt x="4997894" y="139915"/>
                </a:lnTo>
                <a:lnTo>
                  <a:pt x="4985766" y="142367"/>
                </a:lnTo>
                <a:lnTo>
                  <a:pt x="4975860" y="149059"/>
                </a:lnTo>
                <a:lnTo>
                  <a:pt x="4969167" y="158965"/>
                </a:lnTo>
                <a:lnTo>
                  <a:pt x="4966716" y="171081"/>
                </a:lnTo>
                <a:lnTo>
                  <a:pt x="4969167" y="183007"/>
                </a:lnTo>
                <a:lnTo>
                  <a:pt x="4975860" y="192824"/>
                </a:lnTo>
                <a:lnTo>
                  <a:pt x="4985766" y="199491"/>
                </a:lnTo>
                <a:lnTo>
                  <a:pt x="4997894" y="201942"/>
                </a:lnTo>
                <a:lnTo>
                  <a:pt x="5010010" y="199491"/>
                </a:lnTo>
                <a:lnTo>
                  <a:pt x="5019916" y="192824"/>
                </a:lnTo>
                <a:lnTo>
                  <a:pt x="5026609" y="183007"/>
                </a:lnTo>
                <a:lnTo>
                  <a:pt x="5029060" y="171081"/>
                </a:lnTo>
                <a:close/>
              </a:path>
              <a:path w="20037425" h="334009">
                <a:moveTo>
                  <a:pt x="5498211" y="4851"/>
                </a:moveTo>
                <a:lnTo>
                  <a:pt x="5420792" y="4851"/>
                </a:lnTo>
                <a:lnTo>
                  <a:pt x="5364670" y="238061"/>
                </a:lnTo>
                <a:lnTo>
                  <a:pt x="5303698" y="4851"/>
                </a:lnTo>
                <a:lnTo>
                  <a:pt x="5249989" y="4851"/>
                </a:lnTo>
                <a:lnTo>
                  <a:pt x="5188534" y="238061"/>
                </a:lnTo>
                <a:lnTo>
                  <a:pt x="5131930" y="4851"/>
                </a:lnTo>
                <a:lnTo>
                  <a:pt x="5054993" y="4851"/>
                </a:lnTo>
                <a:lnTo>
                  <a:pt x="5147399" y="327583"/>
                </a:lnTo>
                <a:lnTo>
                  <a:pt x="5220474" y="327583"/>
                </a:lnTo>
                <a:lnTo>
                  <a:pt x="5276596" y="105981"/>
                </a:lnTo>
                <a:lnTo>
                  <a:pt x="5333212" y="327583"/>
                </a:lnTo>
                <a:lnTo>
                  <a:pt x="5406263" y="327583"/>
                </a:lnTo>
                <a:lnTo>
                  <a:pt x="5498211" y="4851"/>
                </a:lnTo>
                <a:close/>
              </a:path>
              <a:path w="20037425" h="334009">
                <a:moveTo>
                  <a:pt x="5750217" y="229857"/>
                </a:moveTo>
                <a:lnTo>
                  <a:pt x="5739955" y="186994"/>
                </a:lnTo>
                <a:lnTo>
                  <a:pt x="5713488" y="158889"/>
                </a:lnTo>
                <a:lnTo>
                  <a:pt x="5677281" y="141325"/>
                </a:lnTo>
                <a:lnTo>
                  <a:pt x="5637847" y="130111"/>
                </a:lnTo>
                <a:lnTo>
                  <a:pt x="5601652" y="121018"/>
                </a:lnTo>
                <a:lnTo>
                  <a:pt x="5575185" y="109867"/>
                </a:lnTo>
                <a:lnTo>
                  <a:pt x="5564911" y="92417"/>
                </a:lnTo>
                <a:lnTo>
                  <a:pt x="5567946" y="79197"/>
                </a:lnTo>
                <a:lnTo>
                  <a:pt x="5576824" y="68961"/>
                </a:lnTo>
                <a:lnTo>
                  <a:pt x="5591238" y="62357"/>
                </a:lnTo>
                <a:lnTo>
                  <a:pt x="5610872" y="60020"/>
                </a:lnTo>
                <a:lnTo>
                  <a:pt x="5635739" y="62128"/>
                </a:lnTo>
                <a:lnTo>
                  <a:pt x="5660339" y="68592"/>
                </a:lnTo>
                <a:lnTo>
                  <a:pt x="5683682" y="79603"/>
                </a:lnTo>
                <a:lnTo>
                  <a:pt x="5704738" y="95326"/>
                </a:lnTo>
                <a:lnTo>
                  <a:pt x="5742965" y="45008"/>
                </a:lnTo>
                <a:lnTo>
                  <a:pt x="5717057" y="25527"/>
                </a:lnTo>
                <a:lnTo>
                  <a:pt x="5687326" y="11442"/>
                </a:lnTo>
                <a:lnTo>
                  <a:pt x="5653976" y="2882"/>
                </a:lnTo>
                <a:lnTo>
                  <a:pt x="5617159" y="0"/>
                </a:lnTo>
                <a:lnTo>
                  <a:pt x="5565991" y="7797"/>
                </a:lnTo>
                <a:lnTo>
                  <a:pt x="5527472" y="28981"/>
                </a:lnTo>
                <a:lnTo>
                  <a:pt x="5503202" y="60223"/>
                </a:lnTo>
                <a:lnTo>
                  <a:pt x="5494756" y="98221"/>
                </a:lnTo>
                <a:lnTo>
                  <a:pt x="5505043" y="141185"/>
                </a:lnTo>
                <a:lnTo>
                  <a:pt x="5531586" y="168973"/>
                </a:lnTo>
                <a:lnTo>
                  <a:pt x="5567883" y="186080"/>
                </a:lnTo>
                <a:lnTo>
                  <a:pt x="5607431" y="197002"/>
                </a:lnTo>
                <a:lnTo>
                  <a:pt x="5643715" y="206222"/>
                </a:lnTo>
                <a:lnTo>
                  <a:pt x="5670258" y="218262"/>
                </a:lnTo>
                <a:lnTo>
                  <a:pt x="5680557" y="237578"/>
                </a:lnTo>
                <a:lnTo>
                  <a:pt x="5677090" y="250926"/>
                </a:lnTo>
                <a:lnTo>
                  <a:pt x="5666638" y="262369"/>
                </a:lnTo>
                <a:lnTo>
                  <a:pt x="5649112" y="270370"/>
                </a:lnTo>
                <a:lnTo>
                  <a:pt x="5624423" y="273380"/>
                </a:lnTo>
                <a:lnTo>
                  <a:pt x="5592813" y="269913"/>
                </a:lnTo>
                <a:lnTo>
                  <a:pt x="5564962" y="260502"/>
                </a:lnTo>
                <a:lnTo>
                  <a:pt x="5541213" y="246646"/>
                </a:lnTo>
                <a:lnTo>
                  <a:pt x="5521845" y="229857"/>
                </a:lnTo>
                <a:lnTo>
                  <a:pt x="5484584" y="282105"/>
                </a:lnTo>
                <a:lnTo>
                  <a:pt x="5509844" y="302971"/>
                </a:lnTo>
                <a:lnTo>
                  <a:pt x="5540832" y="319163"/>
                </a:lnTo>
                <a:lnTo>
                  <a:pt x="5577802" y="329653"/>
                </a:lnTo>
                <a:lnTo>
                  <a:pt x="5621032" y="333375"/>
                </a:lnTo>
                <a:lnTo>
                  <a:pt x="5677954" y="325501"/>
                </a:lnTo>
                <a:lnTo>
                  <a:pt x="5718289" y="303745"/>
                </a:lnTo>
                <a:lnTo>
                  <a:pt x="5742279" y="270929"/>
                </a:lnTo>
                <a:lnTo>
                  <a:pt x="5750217" y="229857"/>
                </a:lnTo>
                <a:close/>
              </a:path>
              <a:path w="20037425" h="334009">
                <a:moveTo>
                  <a:pt x="6063729" y="4851"/>
                </a:moveTo>
                <a:lnTo>
                  <a:pt x="5993562" y="4851"/>
                </a:lnTo>
                <a:lnTo>
                  <a:pt x="5993562" y="196456"/>
                </a:lnTo>
                <a:lnTo>
                  <a:pt x="5988774" y="227304"/>
                </a:lnTo>
                <a:lnTo>
                  <a:pt x="5974512" y="251307"/>
                </a:lnTo>
                <a:lnTo>
                  <a:pt x="5950902" y="266877"/>
                </a:lnTo>
                <a:lnTo>
                  <a:pt x="5918085" y="272415"/>
                </a:lnTo>
                <a:lnTo>
                  <a:pt x="5885180" y="266877"/>
                </a:lnTo>
                <a:lnTo>
                  <a:pt x="5861405" y="251307"/>
                </a:lnTo>
                <a:lnTo>
                  <a:pt x="5846965" y="227304"/>
                </a:lnTo>
                <a:lnTo>
                  <a:pt x="5842101" y="196456"/>
                </a:lnTo>
                <a:lnTo>
                  <a:pt x="5842101" y="4851"/>
                </a:lnTo>
                <a:lnTo>
                  <a:pt x="5772442" y="4851"/>
                </a:lnTo>
                <a:lnTo>
                  <a:pt x="5772442" y="198882"/>
                </a:lnTo>
                <a:lnTo>
                  <a:pt x="5778157" y="243344"/>
                </a:lnTo>
                <a:lnTo>
                  <a:pt x="5795429" y="280504"/>
                </a:lnTo>
                <a:lnTo>
                  <a:pt x="5824385" y="308889"/>
                </a:lnTo>
                <a:lnTo>
                  <a:pt x="5865228" y="327012"/>
                </a:lnTo>
                <a:lnTo>
                  <a:pt x="5918085" y="333387"/>
                </a:lnTo>
                <a:lnTo>
                  <a:pt x="5970943" y="327063"/>
                </a:lnTo>
                <a:lnTo>
                  <a:pt x="6011786" y="309003"/>
                </a:lnTo>
                <a:lnTo>
                  <a:pt x="6040755" y="280606"/>
                </a:lnTo>
                <a:lnTo>
                  <a:pt x="6058014" y="243268"/>
                </a:lnTo>
                <a:lnTo>
                  <a:pt x="6063729" y="198386"/>
                </a:lnTo>
                <a:lnTo>
                  <a:pt x="6063729" y="4851"/>
                </a:lnTo>
                <a:close/>
              </a:path>
              <a:path w="20037425" h="334009">
                <a:moveTo>
                  <a:pt x="6183541" y="171081"/>
                </a:moveTo>
                <a:lnTo>
                  <a:pt x="6181090" y="158965"/>
                </a:lnTo>
                <a:lnTo>
                  <a:pt x="6174397" y="149059"/>
                </a:lnTo>
                <a:lnTo>
                  <a:pt x="6164491" y="142367"/>
                </a:lnTo>
                <a:lnTo>
                  <a:pt x="6152375" y="139915"/>
                </a:lnTo>
                <a:lnTo>
                  <a:pt x="6140247" y="142367"/>
                </a:lnTo>
                <a:lnTo>
                  <a:pt x="6130341" y="149059"/>
                </a:lnTo>
                <a:lnTo>
                  <a:pt x="6123648" y="158965"/>
                </a:lnTo>
                <a:lnTo>
                  <a:pt x="6121197" y="171081"/>
                </a:lnTo>
                <a:lnTo>
                  <a:pt x="6123648" y="183007"/>
                </a:lnTo>
                <a:lnTo>
                  <a:pt x="6130341" y="192824"/>
                </a:lnTo>
                <a:lnTo>
                  <a:pt x="6140247" y="199491"/>
                </a:lnTo>
                <a:lnTo>
                  <a:pt x="6152375" y="201942"/>
                </a:lnTo>
                <a:lnTo>
                  <a:pt x="6164491" y="199491"/>
                </a:lnTo>
                <a:lnTo>
                  <a:pt x="6174397" y="192824"/>
                </a:lnTo>
                <a:lnTo>
                  <a:pt x="6181090" y="183007"/>
                </a:lnTo>
                <a:lnTo>
                  <a:pt x="6183541" y="171081"/>
                </a:lnTo>
                <a:close/>
              </a:path>
              <a:path w="20037425" h="334009">
                <a:moveTo>
                  <a:pt x="6652692" y="4851"/>
                </a:moveTo>
                <a:lnTo>
                  <a:pt x="6575272" y="4851"/>
                </a:lnTo>
                <a:lnTo>
                  <a:pt x="6519151" y="238061"/>
                </a:lnTo>
                <a:lnTo>
                  <a:pt x="6458178" y="4851"/>
                </a:lnTo>
                <a:lnTo>
                  <a:pt x="6404470" y="4851"/>
                </a:lnTo>
                <a:lnTo>
                  <a:pt x="6343015" y="238061"/>
                </a:lnTo>
                <a:lnTo>
                  <a:pt x="6286411" y="4851"/>
                </a:lnTo>
                <a:lnTo>
                  <a:pt x="6209474" y="4851"/>
                </a:lnTo>
                <a:lnTo>
                  <a:pt x="6301879" y="327583"/>
                </a:lnTo>
                <a:lnTo>
                  <a:pt x="6374955" y="327583"/>
                </a:lnTo>
                <a:lnTo>
                  <a:pt x="6431077" y="105981"/>
                </a:lnTo>
                <a:lnTo>
                  <a:pt x="6487693" y="327583"/>
                </a:lnTo>
                <a:lnTo>
                  <a:pt x="6560744" y="327583"/>
                </a:lnTo>
                <a:lnTo>
                  <a:pt x="6652692" y="4851"/>
                </a:lnTo>
                <a:close/>
              </a:path>
              <a:path w="20037425" h="334009">
                <a:moveTo>
                  <a:pt x="6904710" y="229857"/>
                </a:moveTo>
                <a:lnTo>
                  <a:pt x="6894449" y="186994"/>
                </a:lnTo>
                <a:lnTo>
                  <a:pt x="6867969" y="158889"/>
                </a:lnTo>
                <a:lnTo>
                  <a:pt x="6831774" y="141325"/>
                </a:lnTo>
                <a:lnTo>
                  <a:pt x="6792341" y="130111"/>
                </a:lnTo>
                <a:lnTo>
                  <a:pt x="6756133" y="121018"/>
                </a:lnTo>
                <a:lnTo>
                  <a:pt x="6729666" y="109867"/>
                </a:lnTo>
                <a:lnTo>
                  <a:pt x="6719392" y="92417"/>
                </a:lnTo>
                <a:lnTo>
                  <a:pt x="6722427" y="79197"/>
                </a:lnTo>
                <a:lnTo>
                  <a:pt x="6731317" y="68961"/>
                </a:lnTo>
                <a:lnTo>
                  <a:pt x="6745732" y="62357"/>
                </a:lnTo>
                <a:lnTo>
                  <a:pt x="6765366" y="60020"/>
                </a:lnTo>
                <a:lnTo>
                  <a:pt x="6790233" y="62128"/>
                </a:lnTo>
                <a:lnTo>
                  <a:pt x="6814833" y="68592"/>
                </a:lnTo>
                <a:lnTo>
                  <a:pt x="6838162" y="79603"/>
                </a:lnTo>
                <a:lnTo>
                  <a:pt x="6859232" y="95326"/>
                </a:lnTo>
                <a:lnTo>
                  <a:pt x="6897459" y="45008"/>
                </a:lnTo>
                <a:lnTo>
                  <a:pt x="6871538" y="25527"/>
                </a:lnTo>
                <a:lnTo>
                  <a:pt x="6841820" y="11442"/>
                </a:lnTo>
                <a:lnTo>
                  <a:pt x="6808457" y="2882"/>
                </a:lnTo>
                <a:lnTo>
                  <a:pt x="6771653" y="0"/>
                </a:lnTo>
                <a:lnTo>
                  <a:pt x="6720472" y="7797"/>
                </a:lnTo>
                <a:lnTo>
                  <a:pt x="6681952" y="28981"/>
                </a:lnTo>
                <a:lnTo>
                  <a:pt x="6657683" y="60223"/>
                </a:lnTo>
                <a:lnTo>
                  <a:pt x="6649237" y="98221"/>
                </a:lnTo>
                <a:lnTo>
                  <a:pt x="6659524" y="141185"/>
                </a:lnTo>
                <a:lnTo>
                  <a:pt x="6686067" y="168973"/>
                </a:lnTo>
                <a:lnTo>
                  <a:pt x="6722364" y="186080"/>
                </a:lnTo>
                <a:lnTo>
                  <a:pt x="6761912" y="197002"/>
                </a:lnTo>
                <a:lnTo>
                  <a:pt x="6798208" y="206222"/>
                </a:lnTo>
                <a:lnTo>
                  <a:pt x="6824751" y="218262"/>
                </a:lnTo>
                <a:lnTo>
                  <a:pt x="6835038" y="237578"/>
                </a:lnTo>
                <a:lnTo>
                  <a:pt x="6831571" y="250926"/>
                </a:lnTo>
                <a:lnTo>
                  <a:pt x="6821132" y="262369"/>
                </a:lnTo>
                <a:lnTo>
                  <a:pt x="6803606" y="270370"/>
                </a:lnTo>
                <a:lnTo>
                  <a:pt x="6778904" y="273380"/>
                </a:lnTo>
                <a:lnTo>
                  <a:pt x="6747294" y="269913"/>
                </a:lnTo>
                <a:lnTo>
                  <a:pt x="6719456" y="260502"/>
                </a:lnTo>
                <a:lnTo>
                  <a:pt x="6695694" y="246646"/>
                </a:lnTo>
                <a:lnTo>
                  <a:pt x="6676326" y="229857"/>
                </a:lnTo>
                <a:lnTo>
                  <a:pt x="6639077" y="282105"/>
                </a:lnTo>
                <a:lnTo>
                  <a:pt x="6664338" y="302971"/>
                </a:lnTo>
                <a:lnTo>
                  <a:pt x="6695313" y="319163"/>
                </a:lnTo>
                <a:lnTo>
                  <a:pt x="6732295" y="329653"/>
                </a:lnTo>
                <a:lnTo>
                  <a:pt x="6775526" y="333375"/>
                </a:lnTo>
                <a:lnTo>
                  <a:pt x="6832447" y="325501"/>
                </a:lnTo>
                <a:lnTo>
                  <a:pt x="6872783" y="303745"/>
                </a:lnTo>
                <a:lnTo>
                  <a:pt x="6896773" y="270929"/>
                </a:lnTo>
                <a:lnTo>
                  <a:pt x="6904710" y="229857"/>
                </a:lnTo>
                <a:close/>
              </a:path>
              <a:path w="20037425" h="334009">
                <a:moveTo>
                  <a:pt x="7218210" y="4851"/>
                </a:moveTo>
                <a:lnTo>
                  <a:pt x="7148055" y="4851"/>
                </a:lnTo>
                <a:lnTo>
                  <a:pt x="7148055" y="196456"/>
                </a:lnTo>
                <a:lnTo>
                  <a:pt x="7143267" y="227304"/>
                </a:lnTo>
                <a:lnTo>
                  <a:pt x="7129005" y="251307"/>
                </a:lnTo>
                <a:lnTo>
                  <a:pt x="7105396" y="266877"/>
                </a:lnTo>
                <a:lnTo>
                  <a:pt x="7072579" y="272415"/>
                </a:lnTo>
                <a:lnTo>
                  <a:pt x="7039673" y="266877"/>
                </a:lnTo>
                <a:lnTo>
                  <a:pt x="7015899" y="251307"/>
                </a:lnTo>
                <a:lnTo>
                  <a:pt x="7001459" y="227304"/>
                </a:lnTo>
                <a:lnTo>
                  <a:pt x="6996595" y="196456"/>
                </a:lnTo>
                <a:lnTo>
                  <a:pt x="6996595" y="4851"/>
                </a:lnTo>
                <a:lnTo>
                  <a:pt x="6926923" y="4851"/>
                </a:lnTo>
                <a:lnTo>
                  <a:pt x="6926923" y="198882"/>
                </a:lnTo>
                <a:lnTo>
                  <a:pt x="6932650" y="243344"/>
                </a:lnTo>
                <a:lnTo>
                  <a:pt x="6949910" y="280504"/>
                </a:lnTo>
                <a:lnTo>
                  <a:pt x="6978878" y="308889"/>
                </a:lnTo>
                <a:lnTo>
                  <a:pt x="7019709" y="327012"/>
                </a:lnTo>
                <a:lnTo>
                  <a:pt x="7072579" y="333387"/>
                </a:lnTo>
                <a:lnTo>
                  <a:pt x="7125436" y="327063"/>
                </a:lnTo>
                <a:lnTo>
                  <a:pt x="7166267" y="309003"/>
                </a:lnTo>
                <a:lnTo>
                  <a:pt x="7195236" y="280606"/>
                </a:lnTo>
                <a:lnTo>
                  <a:pt x="7212495" y="243268"/>
                </a:lnTo>
                <a:lnTo>
                  <a:pt x="7218210" y="198386"/>
                </a:lnTo>
                <a:lnTo>
                  <a:pt x="7218210" y="4851"/>
                </a:lnTo>
                <a:close/>
              </a:path>
              <a:path w="20037425" h="334009">
                <a:moveTo>
                  <a:pt x="7338034" y="171081"/>
                </a:moveTo>
                <a:lnTo>
                  <a:pt x="7335583" y="158965"/>
                </a:lnTo>
                <a:lnTo>
                  <a:pt x="7328890" y="149059"/>
                </a:lnTo>
                <a:lnTo>
                  <a:pt x="7318984" y="142367"/>
                </a:lnTo>
                <a:lnTo>
                  <a:pt x="7306869" y="139915"/>
                </a:lnTo>
                <a:lnTo>
                  <a:pt x="7294740" y="142367"/>
                </a:lnTo>
                <a:lnTo>
                  <a:pt x="7284834" y="149059"/>
                </a:lnTo>
                <a:lnTo>
                  <a:pt x="7278141" y="158965"/>
                </a:lnTo>
                <a:lnTo>
                  <a:pt x="7275690" y="171081"/>
                </a:lnTo>
                <a:lnTo>
                  <a:pt x="7278141" y="183007"/>
                </a:lnTo>
                <a:lnTo>
                  <a:pt x="7284834" y="192824"/>
                </a:lnTo>
                <a:lnTo>
                  <a:pt x="7294740" y="199491"/>
                </a:lnTo>
                <a:lnTo>
                  <a:pt x="7306869" y="201942"/>
                </a:lnTo>
                <a:lnTo>
                  <a:pt x="7318984" y="199491"/>
                </a:lnTo>
                <a:lnTo>
                  <a:pt x="7328890" y="192824"/>
                </a:lnTo>
                <a:lnTo>
                  <a:pt x="7335583" y="183007"/>
                </a:lnTo>
                <a:lnTo>
                  <a:pt x="7338034" y="171081"/>
                </a:lnTo>
                <a:close/>
              </a:path>
              <a:path w="20037425" h="334009">
                <a:moveTo>
                  <a:pt x="7807185" y="4851"/>
                </a:moveTo>
                <a:lnTo>
                  <a:pt x="7729766" y="4851"/>
                </a:lnTo>
                <a:lnTo>
                  <a:pt x="7673632" y="238061"/>
                </a:lnTo>
                <a:lnTo>
                  <a:pt x="7612672" y="4851"/>
                </a:lnTo>
                <a:lnTo>
                  <a:pt x="7558964" y="4851"/>
                </a:lnTo>
                <a:lnTo>
                  <a:pt x="7497508" y="238061"/>
                </a:lnTo>
                <a:lnTo>
                  <a:pt x="7440904" y="4851"/>
                </a:lnTo>
                <a:lnTo>
                  <a:pt x="7363968" y="4851"/>
                </a:lnTo>
                <a:lnTo>
                  <a:pt x="7456373" y="327583"/>
                </a:lnTo>
                <a:lnTo>
                  <a:pt x="7529449" y="327583"/>
                </a:lnTo>
                <a:lnTo>
                  <a:pt x="7585570" y="105981"/>
                </a:lnTo>
                <a:lnTo>
                  <a:pt x="7642187" y="327583"/>
                </a:lnTo>
                <a:lnTo>
                  <a:pt x="7715237" y="327583"/>
                </a:lnTo>
                <a:lnTo>
                  <a:pt x="7807185" y="4851"/>
                </a:lnTo>
                <a:close/>
              </a:path>
              <a:path w="20037425" h="334009">
                <a:moveTo>
                  <a:pt x="8059191" y="229857"/>
                </a:moveTo>
                <a:lnTo>
                  <a:pt x="8048930" y="186994"/>
                </a:lnTo>
                <a:lnTo>
                  <a:pt x="8022463" y="158889"/>
                </a:lnTo>
                <a:lnTo>
                  <a:pt x="7986255" y="141325"/>
                </a:lnTo>
                <a:lnTo>
                  <a:pt x="7946822" y="130111"/>
                </a:lnTo>
                <a:lnTo>
                  <a:pt x="7910627" y="121018"/>
                </a:lnTo>
                <a:lnTo>
                  <a:pt x="7884160" y="109867"/>
                </a:lnTo>
                <a:lnTo>
                  <a:pt x="7873886" y="92417"/>
                </a:lnTo>
                <a:lnTo>
                  <a:pt x="7876921" y="79197"/>
                </a:lnTo>
                <a:lnTo>
                  <a:pt x="7885798" y="68961"/>
                </a:lnTo>
                <a:lnTo>
                  <a:pt x="7900213" y="62357"/>
                </a:lnTo>
                <a:lnTo>
                  <a:pt x="7919847" y="60020"/>
                </a:lnTo>
                <a:lnTo>
                  <a:pt x="7944713" y="62128"/>
                </a:lnTo>
                <a:lnTo>
                  <a:pt x="7969313" y="68592"/>
                </a:lnTo>
                <a:lnTo>
                  <a:pt x="7992656" y="79603"/>
                </a:lnTo>
                <a:lnTo>
                  <a:pt x="8013713" y="95326"/>
                </a:lnTo>
                <a:lnTo>
                  <a:pt x="8051940" y="45008"/>
                </a:lnTo>
                <a:lnTo>
                  <a:pt x="8026032" y="25527"/>
                </a:lnTo>
                <a:lnTo>
                  <a:pt x="7996301" y="11442"/>
                </a:lnTo>
                <a:lnTo>
                  <a:pt x="7962951" y="2882"/>
                </a:lnTo>
                <a:lnTo>
                  <a:pt x="7926146" y="0"/>
                </a:lnTo>
                <a:lnTo>
                  <a:pt x="7874965" y="7797"/>
                </a:lnTo>
                <a:lnTo>
                  <a:pt x="7836446" y="28981"/>
                </a:lnTo>
                <a:lnTo>
                  <a:pt x="7812176" y="60223"/>
                </a:lnTo>
                <a:lnTo>
                  <a:pt x="7803731" y="98221"/>
                </a:lnTo>
                <a:lnTo>
                  <a:pt x="7814018" y="141185"/>
                </a:lnTo>
                <a:lnTo>
                  <a:pt x="7840561" y="168973"/>
                </a:lnTo>
                <a:lnTo>
                  <a:pt x="7876857" y="186080"/>
                </a:lnTo>
                <a:lnTo>
                  <a:pt x="7916405" y="197002"/>
                </a:lnTo>
                <a:lnTo>
                  <a:pt x="7952689" y="206222"/>
                </a:lnTo>
                <a:lnTo>
                  <a:pt x="7979232" y="218262"/>
                </a:lnTo>
                <a:lnTo>
                  <a:pt x="7989532" y="237578"/>
                </a:lnTo>
                <a:lnTo>
                  <a:pt x="7986065" y="250926"/>
                </a:lnTo>
                <a:lnTo>
                  <a:pt x="7975613" y="262369"/>
                </a:lnTo>
                <a:lnTo>
                  <a:pt x="7958087" y="270370"/>
                </a:lnTo>
                <a:lnTo>
                  <a:pt x="7933398" y="273380"/>
                </a:lnTo>
                <a:lnTo>
                  <a:pt x="7901787" y="269913"/>
                </a:lnTo>
                <a:lnTo>
                  <a:pt x="7873936" y="260502"/>
                </a:lnTo>
                <a:lnTo>
                  <a:pt x="7850187" y="246646"/>
                </a:lnTo>
                <a:lnTo>
                  <a:pt x="7830820" y="229857"/>
                </a:lnTo>
                <a:lnTo>
                  <a:pt x="7793558" y="282105"/>
                </a:lnTo>
                <a:lnTo>
                  <a:pt x="7818818" y="302971"/>
                </a:lnTo>
                <a:lnTo>
                  <a:pt x="7849806" y="319163"/>
                </a:lnTo>
                <a:lnTo>
                  <a:pt x="7886776" y="329653"/>
                </a:lnTo>
                <a:lnTo>
                  <a:pt x="7930007" y="333375"/>
                </a:lnTo>
                <a:lnTo>
                  <a:pt x="7986928" y="325501"/>
                </a:lnTo>
                <a:lnTo>
                  <a:pt x="8027263" y="303745"/>
                </a:lnTo>
                <a:lnTo>
                  <a:pt x="8051254" y="270929"/>
                </a:lnTo>
                <a:lnTo>
                  <a:pt x="8059191" y="229857"/>
                </a:lnTo>
                <a:close/>
              </a:path>
              <a:path w="20037425" h="334009">
                <a:moveTo>
                  <a:pt x="8372703" y="4851"/>
                </a:moveTo>
                <a:lnTo>
                  <a:pt x="8302536" y="4851"/>
                </a:lnTo>
                <a:lnTo>
                  <a:pt x="8302536" y="196456"/>
                </a:lnTo>
                <a:lnTo>
                  <a:pt x="8297748" y="227304"/>
                </a:lnTo>
                <a:lnTo>
                  <a:pt x="8283486" y="251307"/>
                </a:lnTo>
                <a:lnTo>
                  <a:pt x="8259877" y="266877"/>
                </a:lnTo>
                <a:lnTo>
                  <a:pt x="8227060" y="272415"/>
                </a:lnTo>
                <a:lnTo>
                  <a:pt x="8194154" y="266877"/>
                </a:lnTo>
                <a:lnTo>
                  <a:pt x="8170380" y="251307"/>
                </a:lnTo>
                <a:lnTo>
                  <a:pt x="8155940" y="227304"/>
                </a:lnTo>
                <a:lnTo>
                  <a:pt x="8151076" y="196456"/>
                </a:lnTo>
                <a:lnTo>
                  <a:pt x="8151076" y="4851"/>
                </a:lnTo>
                <a:lnTo>
                  <a:pt x="8081416" y="4851"/>
                </a:lnTo>
                <a:lnTo>
                  <a:pt x="8081416" y="198882"/>
                </a:lnTo>
                <a:lnTo>
                  <a:pt x="8087131" y="243344"/>
                </a:lnTo>
                <a:lnTo>
                  <a:pt x="8104391" y="280504"/>
                </a:lnTo>
                <a:lnTo>
                  <a:pt x="8133359" y="308889"/>
                </a:lnTo>
                <a:lnTo>
                  <a:pt x="8174190" y="327012"/>
                </a:lnTo>
                <a:lnTo>
                  <a:pt x="8227060" y="333387"/>
                </a:lnTo>
                <a:lnTo>
                  <a:pt x="8279917" y="327063"/>
                </a:lnTo>
                <a:lnTo>
                  <a:pt x="8320760" y="309003"/>
                </a:lnTo>
                <a:lnTo>
                  <a:pt x="8349729" y="280606"/>
                </a:lnTo>
                <a:lnTo>
                  <a:pt x="8366988" y="243268"/>
                </a:lnTo>
                <a:lnTo>
                  <a:pt x="8372703" y="198386"/>
                </a:lnTo>
                <a:lnTo>
                  <a:pt x="8372703" y="4851"/>
                </a:lnTo>
                <a:close/>
              </a:path>
              <a:path w="20037425" h="334009">
                <a:moveTo>
                  <a:pt x="8492515" y="171081"/>
                </a:moveTo>
                <a:lnTo>
                  <a:pt x="8490064" y="158965"/>
                </a:lnTo>
                <a:lnTo>
                  <a:pt x="8483371" y="149059"/>
                </a:lnTo>
                <a:lnTo>
                  <a:pt x="8473465" y="142367"/>
                </a:lnTo>
                <a:lnTo>
                  <a:pt x="8461350" y="139915"/>
                </a:lnTo>
                <a:lnTo>
                  <a:pt x="8449221" y="142367"/>
                </a:lnTo>
                <a:lnTo>
                  <a:pt x="8439315" y="149059"/>
                </a:lnTo>
                <a:lnTo>
                  <a:pt x="8432635" y="158965"/>
                </a:lnTo>
                <a:lnTo>
                  <a:pt x="8430171" y="171081"/>
                </a:lnTo>
                <a:lnTo>
                  <a:pt x="8432635" y="183007"/>
                </a:lnTo>
                <a:lnTo>
                  <a:pt x="8439315" y="192824"/>
                </a:lnTo>
                <a:lnTo>
                  <a:pt x="8449221" y="199491"/>
                </a:lnTo>
                <a:lnTo>
                  <a:pt x="8461350" y="201942"/>
                </a:lnTo>
                <a:lnTo>
                  <a:pt x="8473465" y="199491"/>
                </a:lnTo>
                <a:lnTo>
                  <a:pt x="8483371" y="192824"/>
                </a:lnTo>
                <a:lnTo>
                  <a:pt x="8490064" y="183007"/>
                </a:lnTo>
                <a:lnTo>
                  <a:pt x="8492515" y="171081"/>
                </a:lnTo>
                <a:close/>
              </a:path>
              <a:path w="20037425" h="334009">
                <a:moveTo>
                  <a:pt x="8961666" y="4851"/>
                </a:moveTo>
                <a:lnTo>
                  <a:pt x="8884247" y="4851"/>
                </a:lnTo>
                <a:lnTo>
                  <a:pt x="8828126" y="238061"/>
                </a:lnTo>
                <a:lnTo>
                  <a:pt x="8767166" y="4851"/>
                </a:lnTo>
                <a:lnTo>
                  <a:pt x="8713445" y="4851"/>
                </a:lnTo>
                <a:lnTo>
                  <a:pt x="8651989" y="238061"/>
                </a:lnTo>
                <a:lnTo>
                  <a:pt x="8595385" y="4851"/>
                </a:lnTo>
                <a:lnTo>
                  <a:pt x="8518449" y="4851"/>
                </a:lnTo>
                <a:lnTo>
                  <a:pt x="8610867" y="327583"/>
                </a:lnTo>
                <a:lnTo>
                  <a:pt x="8683930" y="327583"/>
                </a:lnTo>
                <a:lnTo>
                  <a:pt x="8740051" y="105981"/>
                </a:lnTo>
                <a:lnTo>
                  <a:pt x="8796668" y="327583"/>
                </a:lnTo>
                <a:lnTo>
                  <a:pt x="8869718" y="327583"/>
                </a:lnTo>
                <a:lnTo>
                  <a:pt x="8961666" y="4851"/>
                </a:lnTo>
                <a:close/>
              </a:path>
              <a:path w="20037425" h="334009">
                <a:moveTo>
                  <a:pt x="9213685" y="229857"/>
                </a:moveTo>
                <a:lnTo>
                  <a:pt x="9203423" y="186994"/>
                </a:lnTo>
                <a:lnTo>
                  <a:pt x="9176944" y="158889"/>
                </a:lnTo>
                <a:lnTo>
                  <a:pt x="9140749" y="141325"/>
                </a:lnTo>
                <a:lnTo>
                  <a:pt x="9101315" y="130111"/>
                </a:lnTo>
                <a:lnTo>
                  <a:pt x="9065108" y="121018"/>
                </a:lnTo>
                <a:lnTo>
                  <a:pt x="9038641" y="109867"/>
                </a:lnTo>
                <a:lnTo>
                  <a:pt x="9028366" y="92417"/>
                </a:lnTo>
                <a:lnTo>
                  <a:pt x="9031402" y="79197"/>
                </a:lnTo>
                <a:lnTo>
                  <a:pt x="9040292" y="68961"/>
                </a:lnTo>
                <a:lnTo>
                  <a:pt x="9054706" y="62357"/>
                </a:lnTo>
                <a:lnTo>
                  <a:pt x="9074340" y="60020"/>
                </a:lnTo>
                <a:lnTo>
                  <a:pt x="9099207" y="62128"/>
                </a:lnTo>
                <a:lnTo>
                  <a:pt x="9123807" y="68592"/>
                </a:lnTo>
                <a:lnTo>
                  <a:pt x="9147137" y="79603"/>
                </a:lnTo>
                <a:lnTo>
                  <a:pt x="9168206" y="95326"/>
                </a:lnTo>
                <a:lnTo>
                  <a:pt x="9206433" y="45008"/>
                </a:lnTo>
                <a:lnTo>
                  <a:pt x="9180525" y="25527"/>
                </a:lnTo>
                <a:lnTo>
                  <a:pt x="9150794" y="11442"/>
                </a:lnTo>
                <a:lnTo>
                  <a:pt x="9117432" y="2882"/>
                </a:lnTo>
                <a:lnTo>
                  <a:pt x="9080627" y="0"/>
                </a:lnTo>
                <a:lnTo>
                  <a:pt x="9029446" y="7797"/>
                </a:lnTo>
                <a:lnTo>
                  <a:pt x="8990927" y="28981"/>
                </a:lnTo>
                <a:lnTo>
                  <a:pt x="8966657" y="60223"/>
                </a:lnTo>
                <a:lnTo>
                  <a:pt x="8958212" y="98221"/>
                </a:lnTo>
                <a:lnTo>
                  <a:pt x="8968499" y="141185"/>
                </a:lnTo>
                <a:lnTo>
                  <a:pt x="8995042" y="168973"/>
                </a:lnTo>
                <a:lnTo>
                  <a:pt x="9031338" y="186080"/>
                </a:lnTo>
                <a:lnTo>
                  <a:pt x="9070886" y="197002"/>
                </a:lnTo>
                <a:lnTo>
                  <a:pt x="9107183" y="206222"/>
                </a:lnTo>
                <a:lnTo>
                  <a:pt x="9133726" y="218262"/>
                </a:lnTo>
                <a:lnTo>
                  <a:pt x="9144013" y="237578"/>
                </a:lnTo>
                <a:lnTo>
                  <a:pt x="9140546" y="250926"/>
                </a:lnTo>
                <a:lnTo>
                  <a:pt x="9130106" y="262369"/>
                </a:lnTo>
                <a:lnTo>
                  <a:pt x="9112580" y="270370"/>
                </a:lnTo>
                <a:lnTo>
                  <a:pt x="9087891" y="273380"/>
                </a:lnTo>
                <a:lnTo>
                  <a:pt x="9056281" y="269913"/>
                </a:lnTo>
                <a:lnTo>
                  <a:pt x="9028430" y="260502"/>
                </a:lnTo>
                <a:lnTo>
                  <a:pt x="9004668" y="246646"/>
                </a:lnTo>
                <a:lnTo>
                  <a:pt x="8985301" y="229857"/>
                </a:lnTo>
                <a:lnTo>
                  <a:pt x="8948052" y="282105"/>
                </a:lnTo>
                <a:lnTo>
                  <a:pt x="8973312" y="302971"/>
                </a:lnTo>
                <a:lnTo>
                  <a:pt x="9004287" y="319163"/>
                </a:lnTo>
                <a:lnTo>
                  <a:pt x="9041270" y="329653"/>
                </a:lnTo>
                <a:lnTo>
                  <a:pt x="9084500" y="333375"/>
                </a:lnTo>
                <a:lnTo>
                  <a:pt x="9141422" y="325501"/>
                </a:lnTo>
                <a:lnTo>
                  <a:pt x="9181757" y="303745"/>
                </a:lnTo>
                <a:lnTo>
                  <a:pt x="9205747" y="270929"/>
                </a:lnTo>
                <a:lnTo>
                  <a:pt x="9213685" y="229857"/>
                </a:lnTo>
                <a:close/>
              </a:path>
              <a:path w="20037425" h="334009">
                <a:moveTo>
                  <a:pt x="9527197" y="4851"/>
                </a:moveTo>
                <a:lnTo>
                  <a:pt x="9457030" y="4851"/>
                </a:lnTo>
                <a:lnTo>
                  <a:pt x="9457030" y="196456"/>
                </a:lnTo>
                <a:lnTo>
                  <a:pt x="9452242" y="227304"/>
                </a:lnTo>
                <a:lnTo>
                  <a:pt x="9437980" y="251307"/>
                </a:lnTo>
                <a:lnTo>
                  <a:pt x="9414370" y="266877"/>
                </a:lnTo>
                <a:lnTo>
                  <a:pt x="9381553" y="272415"/>
                </a:lnTo>
                <a:lnTo>
                  <a:pt x="9348648" y="266877"/>
                </a:lnTo>
                <a:lnTo>
                  <a:pt x="9324873" y="251307"/>
                </a:lnTo>
                <a:lnTo>
                  <a:pt x="9310433" y="227304"/>
                </a:lnTo>
                <a:lnTo>
                  <a:pt x="9305569" y="196456"/>
                </a:lnTo>
                <a:lnTo>
                  <a:pt x="9305569" y="4851"/>
                </a:lnTo>
                <a:lnTo>
                  <a:pt x="9235897" y="4851"/>
                </a:lnTo>
                <a:lnTo>
                  <a:pt x="9235897" y="198882"/>
                </a:lnTo>
                <a:lnTo>
                  <a:pt x="9241625" y="243344"/>
                </a:lnTo>
                <a:lnTo>
                  <a:pt x="9258884" y="280504"/>
                </a:lnTo>
                <a:lnTo>
                  <a:pt x="9287853" y="308889"/>
                </a:lnTo>
                <a:lnTo>
                  <a:pt x="9328683" y="327012"/>
                </a:lnTo>
                <a:lnTo>
                  <a:pt x="9381553" y="333387"/>
                </a:lnTo>
                <a:lnTo>
                  <a:pt x="9434411" y="327063"/>
                </a:lnTo>
                <a:lnTo>
                  <a:pt x="9475241" y="309003"/>
                </a:lnTo>
                <a:lnTo>
                  <a:pt x="9504210" y="280606"/>
                </a:lnTo>
                <a:lnTo>
                  <a:pt x="9521469" y="243268"/>
                </a:lnTo>
                <a:lnTo>
                  <a:pt x="9527197" y="198386"/>
                </a:lnTo>
                <a:lnTo>
                  <a:pt x="9527197" y="4851"/>
                </a:lnTo>
                <a:close/>
              </a:path>
              <a:path w="20037425" h="334009">
                <a:moveTo>
                  <a:pt x="9647009" y="171081"/>
                </a:moveTo>
                <a:lnTo>
                  <a:pt x="9644558" y="158965"/>
                </a:lnTo>
                <a:lnTo>
                  <a:pt x="9637865" y="149059"/>
                </a:lnTo>
                <a:lnTo>
                  <a:pt x="9627959" y="142367"/>
                </a:lnTo>
                <a:lnTo>
                  <a:pt x="9615843" y="139915"/>
                </a:lnTo>
                <a:lnTo>
                  <a:pt x="9603715" y="142367"/>
                </a:lnTo>
                <a:lnTo>
                  <a:pt x="9593809" y="149059"/>
                </a:lnTo>
                <a:lnTo>
                  <a:pt x="9587116" y="158965"/>
                </a:lnTo>
                <a:lnTo>
                  <a:pt x="9584665" y="171081"/>
                </a:lnTo>
                <a:lnTo>
                  <a:pt x="9587116" y="183007"/>
                </a:lnTo>
                <a:lnTo>
                  <a:pt x="9593809" y="192824"/>
                </a:lnTo>
                <a:lnTo>
                  <a:pt x="9603715" y="199491"/>
                </a:lnTo>
                <a:lnTo>
                  <a:pt x="9615843" y="201942"/>
                </a:lnTo>
                <a:lnTo>
                  <a:pt x="9627959" y="199491"/>
                </a:lnTo>
                <a:lnTo>
                  <a:pt x="9637865" y="192824"/>
                </a:lnTo>
                <a:lnTo>
                  <a:pt x="9644558" y="183007"/>
                </a:lnTo>
                <a:lnTo>
                  <a:pt x="9647009" y="171081"/>
                </a:lnTo>
                <a:close/>
              </a:path>
              <a:path w="20037425" h="334009">
                <a:moveTo>
                  <a:pt x="10116160" y="4851"/>
                </a:moveTo>
                <a:lnTo>
                  <a:pt x="10038740" y="4851"/>
                </a:lnTo>
                <a:lnTo>
                  <a:pt x="9982606" y="238061"/>
                </a:lnTo>
                <a:lnTo>
                  <a:pt x="9921646" y="4851"/>
                </a:lnTo>
                <a:lnTo>
                  <a:pt x="9867938" y="4851"/>
                </a:lnTo>
                <a:lnTo>
                  <a:pt x="9806483" y="238061"/>
                </a:lnTo>
                <a:lnTo>
                  <a:pt x="9749879" y="4851"/>
                </a:lnTo>
                <a:lnTo>
                  <a:pt x="9672942" y="4851"/>
                </a:lnTo>
                <a:lnTo>
                  <a:pt x="9765347" y="327583"/>
                </a:lnTo>
                <a:lnTo>
                  <a:pt x="9838423" y="327583"/>
                </a:lnTo>
                <a:lnTo>
                  <a:pt x="9894545" y="105981"/>
                </a:lnTo>
                <a:lnTo>
                  <a:pt x="9951161" y="327583"/>
                </a:lnTo>
                <a:lnTo>
                  <a:pt x="10024212" y="327583"/>
                </a:lnTo>
                <a:lnTo>
                  <a:pt x="10116160" y="4851"/>
                </a:lnTo>
                <a:close/>
              </a:path>
              <a:path w="20037425" h="334009">
                <a:moveTo>
                  <a:pt x="10368166" y="229857"/>
                </a:moveTo>
                <a:lnTo>
                  <a:pt x="10357904" y="186994"/>
                </a:lnTo>
                <a:lnTo>
                  <a:pt x="10331437" y="158889"/>
                </a:lnTo>
                <a:lnTo>
                  <a:pt x="10295230" y="141325"/>
                </a:lnTo>
                <a:lnTo>
                  <a:pt x="10255796" y="130111"/>
                </a:lnTo>
                <a:lnTo>
                  <a:pt x="10219601" y="121018"/>
                </a:lnTo>
                <a:lnTo>
                  <a:pt x="10193134" y="109867"/>
                </a:lnTo>
                <a:lnTo>
                  <a:pt x="10182860" y="92417"/>
                </a:lnTo>
                <a:lnTo>
                  <a:pt x="10185895" y="79197"/>
                </a:lnTo>
                <a:lnTo>
                  <a:pt x="10194773" y="68961"/>
                </a:lnTo>
                <a:lnTo>
                  <a:pt x="10209187" y="62357"/>
                </a:lnTo>
                <a:lnTo>
                  <a:pt x="10228821" y="60020"/>
                </a:lnTo>
                <a:lnTo>
                  <a:pt x="10253688" y="62128"/>
                </a:lnTo>
                <a:lnTo>
                  <a:pt x="10278300" y="68592"/>
                </a:lnTo>
                <a:lnTo>
                  <a:pt x="10301630" y="79603"/>
                </a:lnTo>
                <a:lnTo>
                  <a:pt x="10322700" y="95326"/>
                </a:lnTo>
                <a:lnTo>
                  <a:pt x="10360914" y="45008"/>
                </a:lnTo>
                <a:lnTo>
                  <a:pt x="10335006" y="25527"/>
                </a:lnTo>
                <a:lnTo>
                  <a:pt x="10305275" y="11442"/>
                </a:lnTo>
                <a:lnTo>
                  <a:pt x="10271925" y="2882"/>
                </a:lnTo>
                <a:lnTo>
                  <a:pt x="10235120" y="0"/>
                </a:lnTo>
                <a:lnTo>
                  <a:pt x="10183939" y="7797"/>
                </a:lnTo>
                <a:lnTo>
                  <a:pt x="10145420" y="28981"/>
                </a:lnTo>
                <a:lnTo>
                  <a:pt x="10121151" y="60223"/>
                </a:lnTo>
                <a:lnTo>
                  <a:pt x="10112705" y="98221"/>
                </a:lnTo>
                <a:lnTo>
                  <a:pt x="10122992" y="141185"/>
                </a:lnTo>
                <a:lnTo>
                  <a:pt x="10149535" y="168973"/>
                </a:lnTo>
                <a:lnTo>
                  <a:pt x="10185832" y="186080"/>
                </a:lnTo>
                <a:lnTo>
                  <a:pt x="10225380" y="197002"/>
                </a:lnTo>
                <a:lnTo>
                  <a:pt x="10261663" y="206222"/>
                </a:lnTo>
                <a:lnTo>
                  <a:pt x="10288219" y="218262"/>
                </a:lnTo>
                <a:lnTo>
                  <a:pt x="10298506" y="237578"/>
                </a:lnTo>
                <a:lnTo>
                  <a:pt x="10295039" y="250926"/>
                </a:lnTo>
                <a:lnTo>
                  <a:pt x="10284600" y="262369"/>
                </a:lnTo>
                <a:lnTo>
                  <a:pt x="10267061" y="270370"/>
                </a:lnTo>
                <a:lnTo>
                  <a:pt x="10242372" y="273380"/>
                </a:lnTo>
                <a:lnTo>
                  <a:pt x="10210762" y="269913"/>
                </a:lnTo>
                <a:lnTo>
                  <a:pt x="10182923" y="260502"/>
                </a:lnTo>
                <a:lnTo>
                  <a:pt x="10159162" y="246646"/>
                </a:lnTo>
                <a:lnTo>
                  <a:pt x="10139794" y="229857"/>
                </a:lnTo>
                <a:lnTo>
                  <a:pt x="10102532" y="282105"/>
                </a:lnTo>
                <a:lnTo>
                  <a:pt x="10127805" y="302971"/>
                </a:lnTo>
                <a:lnTo>
                  <a:pt x="10158781" y="319163"/>
                </a:lnTo>
                <a:lnTo>
                  <a:pt x="10195750" y="329653"/>
                </a:lnTo>
                <a:lnTo>
                  <a:pt x="10238981" y="333375"/>
                </a:lnTo>
                <a:lnTo>
                  <a:pt x="10295903" y="325501"/>
                </a:lnTo>
                <a:lnTo>
                  <a:pt x="10336238" y="303745"/>
                </a:lnTo>
                <a:lnTo>
                  <a:pt x="10360228" y="270929"/>
                </a:lnTo>
                <a:lnTo>
                  <a:pt x="10368166" y="229857"/>
                </a:lnTo>
                <a:close/>
              </a:path>
              <a:path w="20037425" h="334009">
                <a:moveTo>
                  <a:pt x="10681678" y="4851"/>
                </a:moveTo>
                <a:lnTo>
                  <a:pt x="10611510" y="4851"/>
                </a:lnTo>
                <a:lnTo>
                  <a:pt x="10611510" y="196456"/>
                </a:lnTo>
                <a:lnTo>
                  <a:pt x="10606723" y="227304"/>
                </a:lnTo>
                <a:lnTo>
                  <a:pt x="10592460" y="251307"/>
                </a:lnTo>
                <a:lnTo>
                  <a:pt x="10568851" y="266877"/>
                </a:lnTo>
                <a:lnTo>
                  <a:pt x="10536034" y="272415"/>
                </a:lnTo>
                <a:lnTo>
                  <a:pt x="10503141" y="266877"/>
                </a:lnTo>
                <a:lnTo>
                  <a:pt x="10479354" y="251307"/>
                </a:lnTo>
                <a:lnTo>
                  <a:pt x="10464914" y="227304"/>
                </a:lnTo>
                <a:lnTo>
                  <a:pt x="10460050" y="196456"/>
                </a:lnTo>
                <a:lnTo>
                  <a:pt x="10460050" y="4851"/>
                </a:lnTo>
                <a:lnTo>
                  <a:pt x="10390391" y="4851"/>
                </a:lnTo>
                <a:lnTo>
                  <a:pt x="10390391" y="198882"/>
                </a:lnTo>
                <a:lnTo>
                  <a:pt x="10396106" y="243344"/>
                </a:lnTo>
                <a:lnTo>
                  <a:pt x="10413378" y="280504"/>
                </a:lnTo>
                <a:lnTo>
                  <a:pt x="10442334" y="308889"/>
                </a:lnTo>
                <a:lnTo>
                  <a:pt x="10483177" y="327012"/>
                </a:lnTo>
                <a:lnTo>
                  <a:pt x="10536034" y="333387"/>
                </a:lnTo>
                <a:lnTo>
                  <a:pt x="10588892" y="327063"/>
                </a:lnTo>
                <a:lnTo>
                  <a:pt x="10629735" y="309003"/>
                </a:lnTo>
                <a:lnTo>
                  <a:pt x="10658704" y="280606"/>
                </a:lnTo>
                <a:lnTo>
                  <a:pt x="10675963" y="243268"/>
                </a:lnTo>
                <a:lnTo>
                  <a:pt x="10681678" y="198386"/>
                </a:lnTo>
                <a:lnTo>
                  <a:pt x="10681678" y="4851"/>
                </a:lnTo>
                <a:close/>
              </a:path>
              <a:path w="20037425" h="334009">
                <a:moveTo>
                  <a:pt x="10801490" y="171081"/>
                </a:moveTo>
                <a:lnTo>
                  <a:pt x="10799039" y="158965"/>
                </a:lnTo>
                <a:lnTo>
                  <a:pt x="10792346" y="149059"/>
                </a:lnTo>
                <a:lnTo>
                  <a:pt x="10782440" y="142367"/>
                </a:lnTo>
                <a:lnTo>
                  <a:pt x="10770324" y="139915"/>
                </a:lnTo>
                <a:lnTo>
                  <a:pt x="10758195" y="142367"/>
                </a:lnTo>
                <a:lnTo>
                  <a:pt x="10748289" y="149059"/>
                </a:lnTo>
                <a:lnTo>
                  <a:pt x="10741609" y="158965"/>
                </a:lnTo>
                <a:lnTo>
                  <a:pt x="10739145" y="171081"/>
                </a:lnTo>
                <a:lnTo>
                  <a:pt x="10741609" y="183007"/>
                </a:lnTo>
                <a:lnTo>
                  <a:pt x="10748289" y="192824"/>
                </a:lnTo>
                <a:lnTo>
                  <a:pt x="10758195" y="199491"/>
                </a:lnTo>
                <a:lnTo>
                  <a:pt x="10770324" y="201942"/>
                </a:lnTo>
                <a:lnTo>
                  <a:pt x="10782440" y="199491"/>
                </a:lnTo>
                <a:lnTo>
                  <a:pt x="10792346" y="192824"/>
                </a:lnTo>
                <a:lnTo>
                  <a:pt x="10799039" y="183007"/>
                </a:lnTo>
                <a:lnTo>
                  <a:pt x="10801490" y="171081"/>
                </a:lnTo>
                <a:close/>
              </a:path>
              <a:path w="20037425" h="334009">
                <a:moveTo>
                  <a:pt x="11270640" y="4851"/>
                </a:moveTo>
                <a:lnTo>
                  <a:pt x="11193221" y="4851"/>
                </a:lnTo>
                <a:lnTo>
                  <a:pt x="11137100" y="238061"/>
                </a:lnTo>
                <a:lnTo>
                  <a:pt x="11076140" y="4851"/>
                </a:lnTo>
                <a:lnTo>
                  <a:pt x="11022419" y="4851"/>
                </a:lnTo>
                <a:lnTo>
                  <a:pt x="10960964" y="238061"/>
                </a:lnTo>
                <a:lnTo>
                  <a:pt x="10904360" y="4851"/>
                </a:lnTo>
                <a:lnTo>
                  <a:pt x="10827436" y="4851"/>
                </a:lnTo>
                <a:lnTo>
                  <a:pt x="10919841" y="327583"/>
                </a:lnTo>
                <a:lnTo>
                  <a:pt x="10992904" y="327583"/>
                </a:lnTo>
                <a:lnTo>
                  <a:pt x="11049038" y="105981"/>
                </a:lnTo>
                <a:lnTo>
                  <a:pt x="11105642" y="327583"/>
                </a:lnTo>
                <a:lnTo>
                  <a:pt x="11178705" y="327583"/>
                </a:lnTo>
                <a:lnTo>
                  <a:pt x="11270640" y="4851"/>
                </a:lnTo>
                <a:close/>
              </a:path>
              <a:path w="20037425" h="334009">
                <a:moveTo>
                  <a:pt x="11522659" y="229857"/>
                </a:moveTo>
                <a:lnTo>
                  <a:pt x="11512398" y="186994"/>
                </a:lnTo>
                <a:lnTo>
                  <a:pt x="11485918" y="158889"/>
                </a:lnTo>
                <a:lnTo>
                  <a:pt x="11449723" y="141325"/>
                </a:lnTo>
                <a:lnTo>
                  <a:pt x="11410277" y="130111"/>
                </a:lnTo>
                <a:lnTo>
                  <a:pt x="11374082" y="121018"/>
                </a:lnTo>
                <a:lnTo>
                  <a:pt x="11347615" y="109867"/>
                </a:lnTo>
                <a:lnTo>
                  <a:pt x="11337341" y="92417"/>
                </a:lnTo>
                <a:lnTo>
                  <a:pt x="11340376" y="79197"/>
                </a:lnTo>
                <a:lnTo>
                  <a:pt x="11349266" y="68961"/>
                </a:lnTo>
                <a:lnTo>
                  <a:pt x="11363681" y="62357"/>
                </a:lnTo>
                <a:lnTo>
                  <a:pt x="11383315" y="60020"/>
                </a:lnTo>
                <a:lnTo>
                  <a:pt x="11408181" y="62128"/>
                </a:lnTo>
                <a:lnTo>
                  <a:pt x="11432781" y="68592"/>
                </a:lnTo>
                <a:lnTo>
                  <a:pt x="11456111" y="79603"/>
                </a:lnTo>
                <a:lnTo>
                  <a:pt x="11477181" y="95326"/>
                </a:lnTo>
                <a:lnTo>
                  <a:pt x="11515408" y="45008"/>
                </a:lnTo>
                <a:lnTo>
                  <a:pt x="11489487" y="25527"/>
                </a:lnTo>
                <a:lnTo>
                  <a:pt x="11459769" y="11442"/>
                </a:lnTo>
                <a:lnTo>
                  <a:pt x="11426406" y="2882"/>
                </a:lnTo>
                <a:lnTo>
                  <a:pt x="11389601" y="0"/>
                </a:lnTo>
                <a:lnTo>
                  <a:pt x="11338420" y="7797"/>
                </a:lnTo>
                <a:lnTo>
                  <a:pt x="11299901" y="28981"/>
                </a:lnTo>
                <a:lnTo>
                  <a:pt x="11275632" y="60223"/>
                </a:lnTo>
                <a:lnTo>
                  <a:pt x="11267186" y="98221"/>
                </a:lnTo>
                <a:lnTo>
                  <a:pt x="11277473" y="141185"/>
                </a:lnTo>
                <a:lnTo>
                  <a:pt x="11304016" y="168973"/>
                </a:lnTo>
                <a:lnTo>
                  <a:pt x="11340313" y="186080"/>
                </a:lnTo>
                <a:lnTo>
                  <a:pt x="11379860" y="197002"/>
                </a:lnTo>
                <a:lnTo>
                  <a:pt x="11416144" y="206222"/>
                </a:lnTo>
                <a:lnTo>
                  <a:pt x="11442700" y="218262"/>
                </a:lnTo>
                <a:lnTo>
                  <a:pt x="11452987" y="237578"/>
                </a:lnTo>
                <a:lnTo>
                  <a:pt x="11449520" y="250926"/>
                </a:lnTo>
                <a:lnTo>
                  <a:pt x="11439081" y="262369"/>
                </a:lnTo>
                <a:lnTo>
                  <a:pt x="11421542" y="270370"/>
                </a:lnTo>
                <a:lnTo>
                  <a:pt x="11396853" y="273380"/>
                </a:lnTo>
                <a:lnTo>
                  <a:pt x="11365255" y="269913"/>
                </a:lnTo>
                <a:lnTo>
                  <a:pt x="11337404" y="260502"/>
                </a:lnTo>
                <a:lnTo>
                  <a:pt x="11313643" y="246646"/>
                </a:lnTo>
                <a:lnTo>
                  <a:pt x="11294275" y="229857"/>
                </a:lnTo>
                <a:lnTo>
                  <a:pt x="11257026" y="282105"/>
                </a:lnTo>
                <a:lnTo>
                  <a:pt x="11282286" y="302971"/>
                </a:lnTo>
                <a:lnTo>
                  <a:pt x="11313274" y="319163"/>
                </a:lnTo>
                <a:lnTo>
                  <a:pt x="11350244" y="329653"/>
                </a:lnTo>
                <a:lnTo>
                  <a:pt x="11393475" y="333375"/>
                </a:lnTo>
                <a:lnTo>
                  <a:pt x="11450396" y="325501"/>
                </a:lnTo>
                <a:lnTo>
                  <a:pt x="11490731" y="303745"/>
                </a:lnTo>
                <a:lnTo>
                  <a:pt x="11514722" y="270929"/>
                </a:lnTo>
                <a:lnTo>
                  <a:pt x="11522659" y="229857"/>
                </a:lnTo>
                <a:close/>
              </a:path>
              <a:path w="20037425" h="334009">
                <a:moveTo>
                  <a:pt x="11836159" y="4851"/>
                </a:moveTo>
                <a:lnTo>
                  <a:pt x="11766004" y="4851"/>
                </a:lnTo>
                <a:lnTo>
                  <a:pt x="11766004" y="196456"/>
                </a:lnTo>
                <a:lnTo>
                  <a:pt x="11761216" y="227304"/>
                </a:lnTo>
                <a:lnTo>
                  <a:pt x="11746954" y="251307"/>
                </a:lnTo>
                <a:lnTo>
                  <a:pt x="11723345" y="266877"/>
                </a:lnTo>
                <a:lnTo>
                  <a:pt x="11690528" y="272415"/>
                </a:lnTo>
                <a:lnTo>
                  <a:pt x="11657635" y="266877"/>
                </a:lnTo>
                <a:lnTo>
                  <a:pt x="11633848" y="251307"/>
                </a:lnTo>
                <a:lnTo>
                  <a:pt x="11619408" y="227304"/>
                </a:lnTo>
                <a:lnTo>
                  <a:pt x="11614544" y="196456"/>
                </a:lnTo>
                <a:lnTo>
                  <a:pt x="11614544" y="4851"/>
                </a:lnTo>
                <a:lnTo>
                  <a:pt x="11544872" y="4851"/>
                </a:lnTo>
                <a:lnTo>
                  <a:pt x="11544872" y="198882"/>
                </a:lnTo>
                <a:lnTo>
                  <a:pt x="11550587" y="243344"/>
                </a:lnTo>
                <a:lnTo>
                  <a:pt x="11567859" y="280504"/>
                </a:lnTo>
                <a:lnTo>
                  <a:pt x="11596827" y="308889"/>
                </a:lnTo>
                <a:lnTo>
                  <a:pt x="11637658" y="327012"/>
                </a:lnTo>
                <a:lnTo>
                  <a:pt x="11690528" y="333387"/>
                </a:lnTo>
                <a:lnTo>
                  <a:pt x="11743385" y="327063"/>
                </a:lnTo>
                <a:lnTo>
                  <a:pt x="11784228" y="309003"/>
                </a:lnTo>
                <a:lnTo>
                  <a:pt x="11813184" y="280606"/>
                </a:lnTo>
                <a:lnTo>
                  <a:pt x="11830444" y="243268"/>
                </a:lnTo>
                <a:lnTo>
                  <a:pt x="11836159" y="198386"/>
                </a:lnTo>
                <a:lnTo>
                  <a:pt x="11836159" y="4851"/>
                </a:lnTo>
                <a:close/>
              </a:path>
              <a:path w="20037425" h="334009">
                <a:moveTo>
                  <a:pt x="11955983" y="171081"/>
                </a:moveTo>
                <a:lnTo>
                  <a:pt x="11953532" y="158965"/>
                </a:lnTo>
                <a:lnTo>
                  <a:pt x="11946839" y="149059"/>
                </a:lnTo>
                <a:lnTo>
                  <a:pt x="11936933" y="142367"/>
                </a:lnTo>
                <a:lnTo>
                  <a:pt x="11924817" y="139915"/>
                </a:lnTo>
                <a:lnTo>
                  <a:pt x="11912689" y="142367"/>
                </a:lnTo>
                <a:lnTo>
                  <a:pt x="11902783" y="149059"/>
                </a:lnTo>
                <a:lnTo>
                  <a:pt x="11896090" y="158965"/>
                </a:lnTo>
                <a:lnTo>
                  <a:pt x="11893639" y="171081"/>
                </a:lnTo>
                <a:lnTo>
                  <a:pt x="11896090" y="183007"/>
                </a:lnTo>
                <a:lnTo>
                  <a:pt x="11902783" y="192824"/>
                </a:lnTo>
                <a:lnTo>
                  <a:pt x="11912689" y="199491"/>
                </a:lnTo>
                <a:lnTo>
                  <a:pt x="11924817" y="201942"/>
                </a:lnTo>
                <a:lnTo>
                  <a:pt x="11936933" y="199491"/>
                </a:lnTo>
                <a:lnTo>
                  <a:pt x="11946839" y="192824"/>
                </a:lnTo>
                <a:lnTo>
                  <a:pt x="11953532" y="183007"/>
                </a:lnTo>
                <a:lnTo>
                  <a:pt x="11955983" y="171081"/>
                </a:lnTo>
                <a:close/>
              </a:path>
              <a:path w="20037425" h="334009">
                <a:moveTo>
                  <a:pt x="12425134" y="4851"/>
                </a:moveTo>
                <a:lnTo>
                  <a:pt x="12347715" y="4851"/>
                </a:lnTo>
                <a:lnTo>
                  <a:pt x="12291581" y="238061"/>
                </a:lnTo>
                <a:lnTo>
                  <a:pt x="12230621" y="4851"/>
                </a:lnTo>
                <a:lnTo>
                  <a:pt x="12176912" y="4851"/>
                </a:lnTo>
                <a:lnTo>
                  <a:pt x="12115457" y="238061"/>
                </a:lnTo>
                <a:lnTo>
                  <a:pt x="12058853" y="4851"/>
                </a:lnTo>
                <a:lnTo>
                  <a:pt x="11981917" y="4851"/>
                </a:lnTo>
                <a:lnTo>
                  <a:pt x="12074322" y="327583"/>
                </a:lnTo>
                <a:lnTo>
                  <a:pt x="12147398" y="327583"/>
                </a:lnTo>
                <a:lnTo>
                  <a:pt x="12203532" y="105981"/>
                </a:lnTo>
                <a:lnTo>
                  <a:pt x="12260136" y="327583"/>
                </a:lnTo>
                <a:lnTo>
                  <a:pt x="12333199" y="327583"/>
                </a:lnTo>
                <a:lnTo>
                  <a:pt x="12425134" y="4851"/>
                </a:lnTo>
                <a:close/>
              </a:path>
              <a:path w="20037425" h="334009">
                <a:moveTo>
                  <a:pt x="12677140" y="229857"/>
                </a:moveTo>
                <a:lnTo>
                  <a:pt x="12666879" y="186994"/>
                </a:lnTo>
                <a:lnTo>
                  <a:pt x="12640412" y="158889"/>
                </a:lnTo>
                <a:lnTo>
                  <a:pt x="12604204" y="141325"/>
                </a:lnTo>
                <a:lnTo>
                  <a:pt x="12564770" y="130111"/>
                </a:lnTo>
                <a:lnTo>
                  <a:pt x="12528575" y="121018"/>
                </a:lnTo>
                <a:lnTo>
                  <a:pt x="12502109" y="109867"/>
                </a:lnTo>
                <a:lnTo>
                  <a:pt x="12491834" y="92417"/>
                </a:lnTo>
                <a:lnTo>
                  <a:pt x="12494870" y="79197"/>
                </a:lnTo>
                <a:lnTo>
                  <a:pt x="12503747" y="68961"/>
                </a:lnTo>
                <a:lnTo>
                  <a:pt x="12518161" y="62357"/>
                </a:lnTo>
                <a:lnTo>
                  <a:pt x="12537796" y="60020"/>
                </a:lnTo>
                <a:lnTo>
                  <a:pt x="12562675" y="62128"/>
                </a:lnTo>
                <a:lnTo>
                  <a:pt x="12587275" y="68592"/>
                </a:lnTo>
                <a:lnTo>
                  <a:pt x="12610605" y="79603"/>
                </a:lnTo>
                <a:lnTo>
                  <a:pt x="12631661" y="95326"/>
                </a:lnTo>
                <a:lnTo>
                  <a:pt x="12669888" y="45008"/>
                </a:lnTo>
                <a:lnTo>
                  <a:pt x="12643980" y="25527"/>
                </a:lnTo>
                <a:lnTo>
                  <a:pt x="12614250" y="11442"/>
                </a:lnTo>
                <a:lnTo>
                  <a:pt x="12580899" y="2882"/>
                </a:lnTo>
                <a:lnTo>
                  <a:pt x="12544095" y="0"/>
                </a:lnTo>
                <a:lnTo>
                  <a:pt x="12492914" y="7797"/>
                </a:lnTo>
                <a:lnTo>
                  <a:pt x="12454395" y="28981"/>
                </a:lnTo>
                <a:lnTo>
                  <a:pt x="12430125" y="60223"/>
                </a:lnTo>
                <a:lnTo>
                  <a:pt x="12421680" y="98221"/>
                </a:lnTo>
                <a:lnTo>
                  <a:pt x="12431967" y="141185"/>
                </a:lnTo>
                <a:lnTo>
                  <a:pt x="12458510" y="168973"/>
                </a:lnTo>
                <a:lnTo>
                  <a:pt x="12494806" y="186080"/>
                </a:lnTo>
                <a:lnTo>
                  <a:pt x="12534354" y="197002"/>
                </a:lnTo>
                <a:lnTo>
                  <a:pt x="12570638" y="206222"/>
                </a:lnTo>
                <a:lnTo>
                  <a:pt x="12597181" y="218262"/>
                </a:lnTo>
                <a:lnTo>
                  <a:pt x="12607481" y="237578"/>
                </a:lnTo>
                <a:lnTo>
                  <a:pt x="12604013" y="250926"/>
                </a:lnTo>
                <a:lnTo>
                  <a:pt x="12593561" y="262369"/>
                </a:lnTo>
                <a:lnTo>
                  <a:pt x="12576035" y="270370"/>
                </a:lnTo>
                <a:lnTo>
                  <a:pt x="12551347" y="273380"/>
                </a:lnTo>
                <a:lnTo>
                  <a:pt x="12519736" y="269913"/>
                </a:lnTo>
                <a:lnTo>
                  <a:pt x="12491898" y="260502"/>
                </a:lnTo>
                <a:lnTo>
                  <a:pt x="12468136" y="246646"/>
                </a:lnTo>
                <a:lnTo>
                  <a:pt x="12448769" y="229857"/>
                </a:lnTo>
                <a:lnTo>
                  <a:pt x="12411507" y="282105"/>
                </a:lnTo>
                <a:lnTo>
                  <a:pt x="12436767" y="302971"/>
                </a:lnTo>
                <a:lnTo>
                  <a:pt x="12467755" y="319163"/>
                </a:lnTo>
                <a:lnTo>
                  <a:pt x="12504725" y="329653"/>
                </a:lnTo>
                <a:lnTo>
                  <a:pt x="12547956" y="333375"/>
                </a:lnTo>
                <a:lnTo>
                  <a:pt x="12604877" y="325501"/>
                </a:lnTo>
                <a:lnTo>
                  <a:pt x="12645212" y="303745"/>
                </a:lnTo>
                <a:lnTo>
                  <a:pt x="12669203" y="270929"/>
                </a:lnTo>
                <a:lnTo>
                  <a:pt x="12677140" y="229857"/>
                </a:lnTo>
                <a:close/>
              </a:path>
              <a:path w="20037425" h="334009">
                <a:moveTo>
                  <a:pt x="12990652" y="4851"/>
                </a:moveTo>
                <a:lnTo>
                  <a:pt x="12920485" y="4851"/>
                </a:lnTo>
                <a:lnTo>
                  <a:pt x="12920485" y="196456"/>
                </a:lnTo>
                <a:lnTo>
                  <a:pt x="12915697" y="227304"/>
                </a:lnTo>
                <a:lnTo>
                  <a:pt x="12901435" y="251307"/>
                </a:lnTo>
                <a:lnTo>
                  <a:pt x="12877826" y="266877"/>
                </a:lnTo>
                <a:lnTo>
                  <a:pt x="12845009" y="272415"/>
                </a:lnTo>
                <a:lnTo>
                  <a:pt x="12812116" y="266877"/>
                </a:lnTo>
                <a:lnTo>
                  <a:pt x="12788329" y="251307"/>
                </a:lnTo>
                <a:lnTo>
                  <a:pt x="12773889" y="227304"/>
                </a:lnTo>
                <a:lnTo>
                  <a:pt x="12769037" y="196456"/>
                </a:lnTo>
                <a:lnTo>
                  <a:pt x="12769037" y="4851"/>
                </a:lnTo>
                <a:lnTo>
                  <a:pt x="12699365" y="4851"/>
                </a:lnTo>
                <a:lnTo>
                  <a:pt x="12699365" y="198882"/>
                </a:lnTo>
                <a:lnTo>
                  <a:pt x="12705080" y="243344"/>
                </a:lnTo>
                <a:lnTo>
                  <a:pt x="12722352" y="280504"/>
                </a:lnTo>
                <a:lnTo>
                  <a:pt x="12751308" y="308889"/>
                </a:lnTo>
                <a:lnTo>
                  <a:pt x="12792151" y="327012"/>
                </a:lnTo>
                <a:lnTo>
                  <a:pt x="12845009" y="333387"/>
                </a:lnTo>
                <a:lnTo>
                  <a:pt x="12897866" y="327063"/>
                </a:lnTo>
                <a:lnTo>
                  <a:pt x="12938709" y="309003"/>
                </a:lnTo>
                <a:lnTo>
                  <a:pt x="12967678" y="280606"/>
                </a:lnTo>
                <a:lnTo>
                  <a:pt x="12984937" y="243268"/>
                </a:lnTo>
                <a:lnTo>
                  <a:pt x="12990652" y="198386"/>
                </a:lnTo>
                <a:lnTo>
                  <a:pt x="12990652" y="4851"/>
                </a:lnTo>
                <a:close/>
              </a:path>
              <a:path w="20037425" h="334009">
                <a:moveTo>
                  <a:pt x="13110464" y="171081"/>
                </a:moveTo>
                <a:lnTo>
                  <a:pt x="13108013" y="158965"/>
                </a:lnTo>
                <a:lnTo>
                  <a:pt x="13101320" y="149059"/>
                </a:lnTo>
                <a:lnTo>
                  <a:pt x="13091414" y="142367"/>
                </a:lnTo>
                <a:lnTo>
                  <a:pt x="13079298" y="139915"/>
                </a:lnTo>
                <a:lnTo>
                  <a:pt x="13067183" y="142367"/>
                </a:lnTo>
                <a:lnTo>
                  <a:pt x="13057264" y="149059"/>
                </a:lnTo>
                <a:lnTo>
                  <a:pt x="13050584" y="158965"/>
                </a:lnTo>
                <a:lnTo>
                  <a:pt x="13048120" y="171081"/>
                </a:lnTo>
                <a:lnTo>
                  <a:pt x="13050584" y="183007"/>
                </a:lnTo>
                <a:lnTo>
                  <a:pt x="13057264" y="192824"/>
                </a:lnTo>
                <a:lnTo>
                  <a:pt x="13067183" y="199491"/>
                </a:lnTo>
                <a:lnTo>
                  <a:pt x="13079298" y="201942"/>
                </a:lnTo>
                <a:lnTo>
                  <a:pt x="13091414" y="199491"/>
                </a:lnTo>
                <a:lnTo>
                  <a:pt x="13101320" y="192824"/>
                </a:lnTo>
                <a:lnTo>
                  <a:pt x="13108013" y="183007"/>
                </a:lnTo>
                <a:lnTo>
                  <a:pt x="13110464" y="171081"/>
                </a:lnTo>
                <a:close/>
              </a:path>
              <a:path w="20037425" h="334009">
                <a:moveTo>
                  <a:pt x="13579615" y="4851"/>
                </a:moveTo>
                <a:lnTo>
                  <a:pt x="13502196" y="4851"/>
                </a:lnTo>
                <a:lnTo>
                  <a:pt x="13446074" y="238061"/>
                </a:lnTo>
                <a:lnTo>
                  <a:pt x="13385114" y="4851"/>
                </a:lnTo>
                <a:lnTo>
                  <a:pt x="13331393" y="4851"/>
                </a:lnTo>
                <a:lnTo>
                  <a:pt x="13269938" y="238061"/>
                </a:lnTo>
                <a:lnTo>
                  <a:pt x="13213334" y="4851"/>
                </a:lnTo>
                <a:lnTo>
                  <a:pt x="13136410" y="4851"/>
                </a:lnTo>
                <a:lnTo>
                  <a:pt x="13228815" y="327583"/>
                </a:lnTo>
                <a:lnTo>
                  <a:pt x="13301879" y="327583"/>
                </a:lnTo>
                <a:lnTo>
                  <a:pt x="13358000" y="105981"/>
                </a:lnTo>
                <a:lnTo>
                  <a:pt x="13414616" y="327583"/>
                </a:lnTo>
                <a:lnTo>
                  <a:pt x="13487667" y="327583"/>
                </a:lnTo>
                <a:lnTo>
                  <a:pt x="13579615" y="4851"/>
                </a:lnTo>
                <a:close/>
              </a:path>
              <a:path w="20037425" h="334009">
                <a:moveTo>
                  <a:pt x="13831634" y="229857"/>
                </a:moveTo>
                <a:lnTo>
                  <a:pt x="13821372" y="186994"/>
                </a:lnTo>
                <a:lnTo>
                  <a:pt x="13794893" y="158889"/>
                </a:lnTo>
                <a:lnTo>
                  <a:pt x="13758698" y="141325"/>
                </a:lnTo>
                <a:lnTo>
                  <a:pt x="13719264" y="130111"/>
                </a:lnTo>
                <a:lnTo>
                  <a:pt x="13683056" y="121018"/>
                </a:lnTo>
                <a:lnTo>
                  <a:pt x="13656590" y="109867"/>
                </a:lnTo>
                <a:lnTo>
                  <a:pt x="13646328" y="92417"/>
                </a:lnTo>
                <a:lnTo>
                  <a:pt x="13649351" y="79197"/>
                </a:lnTo>
                <a:lnTo>
                  <a:pt x="13658241" y="68961"/>
                </a:lnTo>
                <a:lnTo>
                  <a:pt x="13672655" y="62357"/>
                </a:lnTo>
                <a:lnTo>
                  <a:pt x="13692289" y="60020"/>
                </a:lnTo>
                <a:lnTo>
                  <a:pt x="13717156" y="62128"/>
                </a:lnTo>
                <a:lnTo>
                  <a:pt x="13741756" y="68592"/>
                </a:lnTo>
                <a:lnTo>
                  <a:pt x="13765086" y="79603"/>
                </a:lnTo>
                <a:lnTo>
                  <a:pt x="13786155" y="95326"/>
                </a:lnTo>
                <a:lnTo>
                  <a:pt x="13824382" y="45008"/>
                </a:lnTo>
                <a:lnTo>
                  <a:pt x="13798461" y="25527"/>
                </a:lnTo>
                <a:lnTo>
                  <a:pt x="13768743" y="11442"/>
                </a:lnTo>
                <a:lnTo>
                  <a:pt x="13735380" y="2882"/>
                </a:lnTo>
                <a:lnTo>
                  <a:pt x="13698576" y="0"/>
                </a:lnTo>
                <a:lnTo>
                  <a:pt x="13647395" y="7797"/>
                </a:lnTo>
                <a:lnTo>
                  <a:pt x="13608876" y="28981"/>
                </a:lnTo>
                <a:lnTo>
                  <a:pt x="13584606" y="60223"/>
                </a:lnTo>
                <a:lnTo>
                  <a:pt x="13576160" y="98221"/>
                </a:lnTo>
                <a:lnTo>
                  <a:pt x="13586447" y="141185"/>
                </a:lnTo>
                <a:lnTo>
                  <a:pt x="13612990" y="168973"/>
                </a:lnTo>
                <a:lnTo>
                  <a:pt x="13649287" y="186080"/>
                </a:lnTo>
                <a:lnTo>
                  <a:pt x="13688835" y="197002"/>
                </a:lnTo>
                <a:lnTo>
                  <a:pt x="13725131" y="206222"/>
                </a:lnTo>
                <a:lnTo>
                  <a:pt x="13751674" y="218262"/>
                </a:lnTo>
                <a:lnTo>
                  <a:pt x="13761961" y="237578"/>
                </a:lnTo>
                <a:lnTo>
                  <a:pt x="13758507" y="250926"/>
                </a:lnTo>
                <a:lnTo>
                  <a:pt x="13748055" y="262369"/>
                </a:lnTo>
                <a:lnTo>
                  <a:pt x="13730529" y="270370"/>
                </a:lnTo>
                <a:lnTo>
                  <a:pt x="13705827" y="273380"/>
                </a:lnTo>
                <a:lnTo>
                  <a:pt x="13674230" y="269913"/>
                </a:lnTo>
                <a:lnTo>
                  <a:pt x="13646379" y="260502"/>
                </a:lnTo>
                <a:lnTo>
                  <a:pt x="13622617" y="246646"/>
                </a:lnTo>
                <a:lnTo>
                  <a:pt x="13603262" y="229857"/>
                </a:lnTo>
                <a:lnTo>
                  <a:pt x="13566000" y="282105"/>
                </a:lnTo>
                <a:lnTo>
                  <a:pt x="13591261" y="302971"/>
                </a:lnTo>
                <a:lnTo>
                  <a:pt x="13622249" y="319163"/>
                </a:lnTo>
                <a:lnTo>
                  <a:pt x="13659218" y="329653"/>
                </a:lnTo>
                <a:lnTo>
                  <a:pt x="13702449" y="333375"/>
                </a:lnTo>
                <a:lnTo>
                  <a:pt x="13759383" y="325501"/>
                </a:lnTo>
                <a:lnTo>
                  <a:pt x="13799706" y="303745"/>
                </a:lnTo>
                <a:lnTo>
                  <a:pt x="13823696" y="270929"/>
                </a:lnTo>
                <a:lnTo>
                  <a:pt x="13831634" y="229857"/>
                </a:lnTo>
                <a:close/>
              </a:path>
              <a:path w="20037425" h="334009">
                <a:moveTo>
                  <a:pt x="14145146" y="4851"/>
                </a:moveTo>
                <a:lnTo>
                  <a:pt x="14074978" y="4851"/>
                </a:lnTo>
                <a:lnTo>
                  <a:pt x="14074978" y="196456"/>
                </a:lnTo>
                <a:lnTo>
                  <a:pt x="14070190" y="227304"/>
                </a:lnTo>
                <a:lnTo>
                  <a:pt x="14055928" y="251307"/>
                </a:lnTo>
                <a:lnTo>
                  <a:pt x="14032319" y="266877"/>
                </a:lnTo>
                <a:lnTo>
                  <a:pt x="13999502" y="272415"/>
                </a:lnTo>
                <a:lnTo>
                  <a:pt x="13966597" y="266877"/>
                </a:lnTo>
                <a:lnTo>
                  <a:pt x="13942822" y="251307"/>
                </a:lnTo>
                <a:lnTo>
                  <a:pt x="13928382" y="227304"/>
                </a:lnTo>
                <a:lnTo>
                  <a:pt x="13923518" y="196456"/>
                </a:lnTo>
                <a:lnTo>
                  <a:pt x="13923518" y="4851"/>
                </a:lnTo>
                <a:lnTo>
                  <a:pt x="13853846" y="4851"/>
                </a:lnTo>
                <a:lnTo>
                  <a:pt x="13853846" y="198882"/>
                </a:lnTo>
                <a:lnTo>
                  <a:pt x="13859574" y="243344"/>
                </a:lnTo>
                <a:lnTo>
                  <a:pt x="13876833" y="280504"/>
                </a:lnTo>
                <a:lnTo>
                  <a:pt x="13905802" y="308889"/>
                </a:lnTo>
                <a:lnTo>
                  <a:pt x="13946632" y="327012"/>
                </a:lnTo>
                <a:lnTo>
                  <a:pt x="13999502" y="333387"/>
                </a:lnTo>
                <a:lnTo>
                  <a:pt x="14052360" y="327063"/>
                </a:lnTo>
                <a:lnTo>
                  <a:pt x="14093203" y="309003"/>
                </a:lnTo>
                <a:lnTo>
                  <a:pt x="14122172" y="280606"/>
                </a:lnTo>
                <a:lnTo>
                  <a:pt x="14139431" y="243268"/>
                </a:lnTo>
                <a:lnTo>
                  <a:pt x="14145146" y="198386"/>
                </a:lnTo>
                <a:lnTo>
                  <a:pt x="14145146" y="4851"/>
                </a:lnTo>
                <a:close/>
              </a:path>
              <a:path w="20037425" h="334009">
                <a:moveTo>
                  <a:pt x="14264945" y="171081"/>
                </a:moveTo>
                <a:lnTo>
                  <a:pt x="14262494" y="158965"/>
                </a:lnTo>
                <a:lnTo>
                  <a:pt x="14255801" y="149059"/>
                </a:lnTo>
                <a:lnTo>
                  <a:pt x="14245895" y="142367"/>
                </a:lnTo>
                <a:lnTo>
                  <a:pt x="14233779" y="139915"/>
                </a:lnTo>
                <a:lnTo>
                  <a:pt x="14221663" y="142367"/>
                </a:lnTo>
                <a:lnTo>
                  <a:pt x="14211745" y="149059"/>
                </a:lnTo>
                <a:lnTo>
                  <a:pt x="14205064" y="158965"/>
                </a:lnTo>
                <a:lnTo>
                  <a:pt x="14202601" y="171081"/>
                </a:lnTo>
                <a:lnTo>
                  <a:pt x="14205064" y="183007"/>
                </a:lnTo>
                <a:lnTo>
                  <a:pt x="14211745" y="192824"/>
                </a:lnTo>
                <a:lnTo>
                  <a:pt x="14221663" y="199491"/>
                </a:lnTo>
                <a:lnTo>
                  <a:pt x="14233779" y="201942"/>
                </a:lnTo>
                <a:lnTo>
                  <a:pt x="14245895" y="199491"/>
                </a:lnTo>
                <a:lnTo>
                  <a:pt x="14255801" y="192824"/>
                </a:lnTo>
                <a:lnTo>
                  <a:pt x="14262494" y="183007"/>
                </a:lnTo>
                <a:lnTo>
                  <a:pt x="14264945" y="171081"/>
                </a:lnTo>
                <a:close/>
              </a:path>
              <a:path w="20037425" h="334009">
                <a:moveTo>
                  <a:pt x="14734096" y="4851"/>
                </a:moveTo>
                <a:lnTo>
                  <a:pt x="14656676" y="4851"/>
                </a:lnTo>
                <a:lnTo>
                  <a:pt x="14600542" y="238061"/>
                </a:lnTo>
                <a:lnTo>
                  <a:pt x="14539595" y="4851"/>
                </a:lnTo>
                <a:lnTo>
                  <a:pt x="14485874" y="4851"/>
                </a:lnTo>
                <a:lnTo>
                  <a:pt x="14424419" y="238061"/>
                </a:lnTo>
                <a:lnTo>
                  <a:pt x="14367815" y="4851"/>
                </a:lnTo>
                <a:lnTo>
                  <a:pt x="14290878" y="4851"/>
                </a:lnTo>
                <a:lnTo>
                  <a:pt x="14383296" y="327583"/>
                </a:lnTo>
                <a:lnTo>
                  <a:pt x="14456359" y="327583"/>
                </a:lnTo>
                <a:lnTo>
                  <a:pt x="14512493" y="105981"/>
                </a:lnTo>
                <a:lnTo>
                  <a:pt x="14569097" y="327583"/>
                </a:lnTo>
                <a:lnTo>
                  <a:pt x="14642160" y="327583"/>
                </a:lnTo>
                <a:lnTo>
                  <a:pt x="14734096" y="4851"/>
                </a:lnTo>
                <a:close/>
              </a:path>
              <a:path w="20037425" h="334009">
                <a:moveTo>
                  <a:pt x="14986115" y="229857"/>
                </a:moveTo>
                <a:lnTo>
                  <a:pt x="14975853" y="186994"/>
                </a:lnTo>
                <a:lnTo>
                  <a:pt x="14949373" y="158889"/>
                </a:lnTo>
                <a:lnTo>
                  <a:pt x="14913178" y="141325"/>
                </a:lnTo>
                <a:lnTo>
                  <a:pt x="14873745" y="130111"/>
                </a:lnTo>
                <a:lnTo>
                  <a:pt x="14837537" y="121018"/>
                </a:lnTo>
                <a:lnTo>
                  <a:pt x="14811070" y="109867"/>
                </a:lnTo>
                <a:lnTo>
                  <a:pt x="14800809" y="92417"/>
                </a:lnTo>
                <a:lnTo>
                  <a:pt x="14803831" y="79197"/>
                </a:lnTo>
                <a:lnTo>
                  <a:pt x="14812721" y="68961"/>
                </a:lnTo>
                <a:lnTo>
                  <a:pt x="14827136" y="62357"/>
                </a:lnTo>
                <a:lnTo>
                  <a:pt x="14846770" y="60020"/>
                </a:lnTo>
                <a:lnTo>
                  <a:pt x="14871649" y="62128"/>
                </a:lnTo>
                <a:lnTo>
                  <a:pt x="14896249" y="68592"/>
                </a:lnTo>
                <a:lnTo>
                  <a:pt x="14919579" y="79603"/>
                </a:lnTo>
                <a:lnTo>
                  <a:pt x="14940649" y="95326"/>
                </a:lnTo>
                <a:lnTo>
                  <a:pt x="14978863" y="45008"/>
                </a:lnTo>
                <a:lnTo>
                  <a:pt x="14952942" y="25527"/>
                </a:lnTo>
                <a:lnTo>
                  <a:pt x="14923224" y="11442"/>
                </a:lnTo>
                <a:lnTo>
                  <a:pt x="14889861" y="2882"/>
                </a:lnTo>
                <a:lnTo>
                  <a:pt x="14853057" y="0"/>
                </a:lnTo>
                <a:lnTo>
                  <a:pt x="14801876" y="7797"/>
                </a:lnTo>
                <a:lnTo>
                  <a:pt x="14763357" y="28981"/>
                </a:lnTo>
                <a:lnTo>
                  <a:pt x="14739087" y="60223"/>
                </a:lnTo>
                <a:lnTo>
                  <a:pt x="14730641" y="98221"/>
                </a:lnTo>
                <a:lnTo>
                  <a:pt x="14740928" y="141185"/>
                </a:lnTo>
                <a:lnTo>
                  <a:pt x="14767471" y="168973"/>
                </a:lnTo>
                <a:lnTo>
                  <a:pt x="14803768" y="186080"/>
                </a:lnTo>
                <a:lnTo>
                  <a:pt x="14843316" y="197002"/>
                </a:lnTo>
                <a:lnTo>
                  <a:pt x="14879612" y="206222"/>
                </a:lnTo>
                <a:lnTo>
                  <a:pt x="14906155" y="218262"/>
                </a:lnTo>
                <a:lnTo>
                  <a:pt x="14916442" y="237578"/>
                </a:lnTo>
                <a:lnTo>
                  <a:pt x="14912988" y="250926"/>
                </a:lnTo>
                <a:lnTo>
                  <a:pt x="14902536" y="262369"/>
                </a:lnTo>
                <a:lnTo>
                  <a:pt x="14885010" y="270370"/>
                </a:lnTo>
                <a:lnTo>
                  <a:pt x="14860321" y="273380"/>
                </a:lnTo>
                <a:lnTo>
                  <a:pt x="14828711" y="269913"/>
                </a:lnTo>
                <a:lnTo>
                  <a:pt x="14800872" y="260502"/>
                </a:lnTo>
                <a:lnTo>
                  <a:pt x="14777111" y="246646"/>
                </a:lnTo>
                <a:lnTo>
                  <a:pt x="14757743" y="229857"/>
                </a:lnTo>
                <a:lnTo>
                  <a:pt x="14720481" y="282105"/>
                </a:lnTo>
                <a:lnTo>
                  <a:pt x="14745754" y="302971"/>
                </a:lnTo>
                <a:lnTo>
                  <a:pt x="14776730" y="319163"/>
                </a:lnTo>
                <a:lnTo>
                  <a:pt x="14813699" y="329653"/>
                </a:lnTo>
                <a:lnTo>
                  <a:pt x="14856930" y="333375"/>
                </a:lnTo>
                <a:lnTo>
                  <a:pt x="14913864" y="325501"/>
                </a:lnTo>
                <a:lnTo>
                  <a:pt x="14954187" y="303745"/>
                </a:lnTo>
                <a:lnTo>
                  <a:pt x="14978177" y="270929"/>
                </a:lnTo>
                <a:lnTo>
                  <a:pt x="14986115" y="229857"/>
                </a:lnTo>
                <a:close/>
              </a:path>
              <a:path w="20037425" h="334009">
                <a:moveTo>
                  <a:pt x="15299627" y="4851"/>
                </a:moveTo>
                <a:lnTo>
                  <a:pt x="15229447" y="4851"/>
                </a:lnTo>
                <a:lnTo>
                  <a:pt x="15229447" y="196456"/>
                </a:lnTo>
                <a:lnTo>
                  <a:pt x="15224659" y="227304"/>
                </a:lnTo>
                <a:lnTo>
                  <a:pt x="15210397" y="251307"/>
                </a:lnTo>
                <a:lnTo>
                  <a:pt x="15186787" y="266877"/>
                </a:lnTo>
                <a:lnTo>
                  <a:pt x="15153970" y="272415"/>
                </a:lnTo>
                <a:lnTo>
                  <a:pt x="15121077" y="266877"/>
                </a:lnTo>
                <a:lnTo>
                  <a:pt x="15097290" y="251307"/>
                </a:lnTo>
                <a:lnTo>
                  <a:pt x="15082863" y="227304"/>
                </a:lnTo>
                <a:lnTo>
                  <a:pt x="15077999" y="196456"/>
                </a:lnTo>
                <a:lnTo>
                  <a:pt x="15077999" y="4851"/>
                </a:lnTo>
                <a:lnTo>
                  <a:pt x="15008327" y="4851"/>
                </a:lnTo>
                <a:lnTo>
                  <a:pt x="15008327" y="198882"/>
                </a:lnTo>
                <a:lnTo>
                  <a:pt x="15014055" y="243344"/>
                </a:lnTo>
                <a:lnTo>
                  <a:pt x="15031314" y="280504"/>
                </a:lnTo>
                <a:lnTo>
                  <a:pt x="15060270" y="308889"/>
                </a:lnTo>
                <a:lnTo>
                  <a:pt x="15101100" y="327012"/>
                </a:lnTo>
                <a:lnTo>
                  <a:pt x="15153970" y="333387"/>
                </a:lnTo>
                <a:lnTo>
                  <a:pt x="15206841" y="327063"/>
                </a:lnTo>
                <a:lnTo>
                  <a:pt x="15247671" y="309003"/>
                </a:lnTo>
                <a:lnTo>
                  <a:pt x="15276640" y="280606"/>
                </a:lnTo>
                <a:lnTo>
                  <a:pt x="15293899" y="243268"/>
                </a:lnTo>
                <a:lnTo>
                  <a:pt x="15299627" y="198386"/>
                </a:lnTo>
                <a:lnTo>
                  <a:pt x="15299627" y="4851"/>
                </a:lnTo>
                <a:close/>
              </a:path>
              <a:path w="20037425" h="334009">
                <a:moveTo>
                  <a:pt x="15419439" y="171081"/>
                </a:moveTo>
                <a:lnTo>
                  <a:pt x="15416975" y="158965"/>
                </a:lnTo>
                <a:lnTo>
                  <a:pt x="15410282" y="149059"/>
                </a:lnTo>
                <a:lnTo>
                  <a:pt x="15400376" y="142367"/>
                </a:lnTo>
                <a:lnTo>
                  <a:pt x="15388260" y="139915"/>
                </a:lnTo>
                <a:lnTo>
                  <a:pt x="15376144" y="142367"/>
                </a:lnTo>
                <a:lnTo>
                  <a:pt x="15366238" y="149059"/>
                </a:lnTo>
                <a:lnTo>
                  <a:pt x="15359545" y="158965"/>
                </a:lnTo>
                <a:lnTo>
                  <a:pt x="15357094" y="171081"/>
                </a:lnTo>
                <a:lnTo>
                  <a:pt x="15359545" y="183007"/>
                </a:lnTo>
                <a:lnTo>
                  <a:pt x="15366238" y="192824"/>
                </a:lnTo>
                <a:lnTo>
                  <a:pt x="15376144" y="199491"/>
                </a:lnTo>
                <a:lnTo>
                  <a:pt x="15388260" y="201942"/>
                </a:lnTo>
                <a:lnTo>
                  <a:pt x="15400376" y="199491"/>
                </a:lnTo>
                <a:lnTo>
                  <a:pt x="15410282" y="192824"/>
                </a:lnTo>
                <a:lnTo>
                  <a:pt x="15416975" y="183007"/>
                </a:lnTo>
                <a:lnTo>
                  <a:pt x="15419439" y="171081"/>
                </a:lnTo>
                <a:close/>
              </a:path>
              <a:path w="20037425" h="334009">
                <a:moveTo>
                  <a:pt x="15888577" y="4851"/>
                </a:moveTo>
                <a:lnTo>
                  <a:pt x="15811157" y="4851"/>
                </a:lnTo>
                <a:lnTo>
                  <a:pt x="15755023" y="238061"/>
                </a:lnTo>
                <a:lnTo>
                  <a:pt x="15694076" y="4851"/>
                </a:lnTo>
                <a:lnTo>
                  <a:pt x="15640355" y="4851"/>
                </a:lnTo>
                <a:lnTo>
                  <a:pt x="15578900" y="238061"/>
                </a:lnTo>
                <a:lnTo>
                  <a:pt x="15522296" y="4851"/>
                </a:lnTo>
                <a:lnTo>
                  <a:pt x="15445359" y="4851"/>
                </a:lnTo>
                <a:lnTo>
                  <a:pt x="15537777" y="327583"/>
                </a:lnTo>
                <a:lnTo>
                  <a:pt x="15610840" y="327583"/>
                </a:lnTo>
                <a:lnTo>
                  <a:pt x="15666974" y="105981"/>
                </a:lnTo>
                <a:lnTo>
                  <a:pt x="15723578" y="327583"/>
                </a:lnTo>
                <a:lnTo>
                  <a:pt x="15796641" y="327583"/>
                </a:lnTo>
                <a:lnTo>
                  <a:pt x="15888577" y="4851"/>
                </a:lnTo>
                <a:close/>
              </a:path>
              <a:path w="20037425" h="334009">
                <a:moveTo>
                  <a:pt x="16140595" y="229857"/>
                </a:moveTo>
                <a:lnTo>
                  <a:pt x="16130334" y="186994"/>
                </a:lnTo>
                <a:lnTo>
                  <a:pt x="16103867" y="158889"/>
                </a:lnTo>
                <a:lnTo>
                  <a:pt x="16067659" y="141325"/>
                </a:lnTo>
                <a:lnTo>
                  <a:pt x="16028226" y="130111"/>
                </a:lnTo>
                <a:lnTo>
                  <a:pt x="15992031" y="121018"/>
                </a:lnTo>
                <a:lnTo>
                  <a:pt x="15965551" y="109867"/>
                </a:lnTo>
                <a:lnTo>
                  <a:pt x="15955290" y="92417"/>
                </a:lnTo>
                <a:lnTo>
                  <a:pt x="15958312" y="79197"/>
                </a:lnTo>
                <a:lnTo>
                  <a:pt x="15967202" y="68961"/>
                </a:lnTo>
                <a:lnTo>
                  <a:pt x="15981617" y="62357"/>
                </a:lnTo>
                <a:lnTo>
                  <a:pt x="16001251" y="60020"/>
                </a:lnTo>
                <a:lnTo>
                  <a:pt x="16026130" y="62128"/>
                </a:lnTo>
                <a:lnTo>
                  <a:pt x="16050730" y="68592"/>
                </a:lnTo>
                <a:lnTo>
                  <a:pt x="16074060" y="79603"/>
                </a:lnTo>
                <a:lnTo>
                  <a:pt x="16095129" y="95326"/>
                </a:lnTo>
                <a:lnTo>
                  <a:pt x="16133344" y="45008"/>
                </a:lnTo>
                <a:lnTo>
                  <a:pt x="16107436" y="25527"/>
                </a:lnTo>
                <a:lnTo>
                  <a:pt x="16077705" y="11442"/>
                </a:lnTo>
                <a:lnTo>
                  <a:pt x="16044355" y="2882"/>
                </a:lnTo>
                <a:lnTo>
                  <a:pt x="16007537" y="0"/>
                </a:lnTo>
                <a:lnTo>
                  <a:pt x="15956369" y="7797"/>
                </a:lnTo>
                <a:lnTo>
                  <a:pt x="15917850" y="28981"/>
                </a:lnTo>
                <a:lnTo>
                  <a:pt x="15893568" y="60223"/>
                </a:lnTo>
                <a:lnTo>
                  <a:pt x="15885122" y="98221"/>
                </a:lnTo>
                <a:lnTo>
                  <a:pt x="15895409" y="141185"/>
                </a:lnTo>
                <a:lnTo>
                  <a:pt x="15921952" y="168973"/>
                </a:lnTo>
                <a:lnTo>
                  <a:pt x="15958249" y="186080"/>
                </a:lnTo>
                <a:lnTo>
                  <a:pt x="15997797" y="197002"/>
                </a:lnTo>
                <a:lnTo>
                  <a:pt x="16034093" y="206222"/>
                </a:lnTo>
                <a:lnTo>
                  <a:pt x="16060636" y="218262"/>
                </a:lnTo>
                <a:lnTo>
                  <a:pt x="16070923" y="237578"/>
                </a:lnTo>
                <a:lnTo>
                  <a:pt x="16067469" y="250926"/>
                </a:lnTo>
                <a:lnTo>
                  <a:pt x="16057017" y="262369"/>
                </a:lnTo>
                <a:lnTo>
                  <a:pt x="16039491" y="270370"/>
                </a:lnTo>
                <a:lnTo>
                  <a:pt x="16014802" y="273380"/>
                </a:lnTo>
                <a:lnTo>
                  <a:pt x="15983192" y="269913"/>
                </a:lnTo>
                <a:lnTo>
                  <a:pt x="15955353" y="260502"/>
                </a:lnTo>
                <a:lnTo>
                  <a:pt x="15931591" y="246646"/>
                </a:lnTo>
                <a:lnTo>
                  <a:pt x="15912224" y="229857"/>
                </a:lnTo>
                <a:lnTo>
                  <a:pt x="15874962" y="282105"/>
                </a:lnTo>
                <a:lnTo>
                  <a:pt x="15900235" y="302971"/>
                </a:lnTo>
                <a:lnTo>
                  <a:pt x="15931210" y="319163"/>
                </a:lnTo>
                <a:lnTo>
                  <a:pt x="15968180" y="329653"/>
                </a:lnTo>
                <a:lnTo>
                  <a:pt x="16011411" y="333375"/>
                </a:lnTo>
                <a:lnTo>
                  <a:pt x="16068345" y="325501"/>
                </a:lnTo>
                <a:lnTo>
                  <a:pt x="16108668" y="303745"/>
                </a:lnTo>
                <a:lnTo>
                  <a:pt x="16132658" y="270929"/>
                </a:lnTo>
                <a:lnTo>
                  <a:pt x="16140595" y="229857"/>
                </a:lnTo>
                <a:close/>
              </a:path>
              <a:path w="20037425" h="334009">
                <a:moveTo>
                  <a:pt x="16454108" y="4851"/>
                </a:moveTo>
                <a:lnTo>
                  <a:pt x="16383927" y="4851"/>
                </a:lnTo>
                <a:lnTo>
                  <a:pt x="16383927" y="196456"/>
                </a:lnTo>
                <a:lnTo>
                  <a:pt x="16379152" y="227304"/>
                </a:lnTo>
                <a:lnTo>
                  <a:pt x="16364877" y="251307"/>
                </a:lnTo>
                <a:lnTo>
                  <a:pt x="16341281" y="266877"/>
                </a:lnTo>
                <a:lnTo>
                  <a:pt x="16308451" y="272415"/>
                </a:lnTo>
                <a:lnTo>
                  <a:pt x="16275558" y="266877"/>
                </a:lnTo>
                <a:lnTo>
                  <a:pt x="16251771" y="251307"/>
                </a:lnTo>
                <a:lnTo>
                  <a:pt x="16237344" y="227304"/>
                </a:lnTo>
                <a:lnTo>
                  <a:pt x="16232480" y="196456"/>
                </a:lnTo>
                <a:lnTo>
                  <a:pt x="16232480" y="4851"/>
                </a:lnTo>
                <a:lnTo>
                  <a:pt x="16162820" y="4851"/>
                </a:lnTo>
                <a:lnTo>
                  <a:pt x="16162820" y="198882"/>
                </a:lnTo>
                <a:lnTo>
                  <a:pt x="16168535" y="243344"/>
                </a:lnTo>
                <a:lnTo>
                  <a:pt x="16185795" y="280504"/>
                </a:lnTo>
                <a:lnTo>
                  <a:pt x="16214751" y="308889"/>
                </a:lnTo>
                <a:lnTo>
                  <a:pt x="16255594" y="327012"/>
                </a:lnTo>
                <a:lnTo>
                  <a:pt x="16308451" y="333387"/>
                </a:lnTo>
                <a:lnTo>
                  <a:pt x="16361321" y="327063"/>
                </a:lnTo>
                <a:lnTo>
                  <a:pt x="16402152" y="309003"/>
                </a:lnTo>
                <a:lnTo>
                  <a:pt x="16431121" y="280606"/>
                </a:lnTo>
                <a:lnTo>
                  <a:pt x="16448393" y="243268"/>
                </a:lnTo>
                <a:lnTo>
                  <a:pt x="16454108" y="198386"/>
                </a:lnTo>
                <a:lnTo>
                  <a:pt x="16454108" y="4851"/>
                </a:lnTo>
                <a:close/>
              </a:path>
              <a:path w="20037425" h="334009">
                <a:moveTo>
                  <a:pt x="16573919" y="171081"/>
                </a:moveTo>
                <a:lnTo>
                  <a:pt x="16571456" y="158965"/>
                </a:lnTo>
                <a:lnTo>
                  <a:pt x="16564775" y="149059"/>
                </a:lnTo>
                <a:lnTo>
                  <a:pt x="16554857" y="142367"/>
                </a:lnTo>
                <a:lnTo>
                  <a:pt x="16542741" y="139915"/>
                </a:lnTo>
                <a:lnTo>
                  <a:pt x="16530625" y="142367"/>
                </a:lnTo>
                <a:lnTo>
                  <a:pt x="16520719" y="149059"/>
                </a:lnTo>
                <a:lnTo>
                  <a:pt x="16514026" y="158965"/>
                </a:lnTo>
                <a:lnTo>
                  <a:pt x="16511575" y="171081"/>
                </a:lnTo>
                <a:lnTo>
                  <a:pt x="16514026" y="183007"/>
                </a:lnTo>
                <a:lnTo>
                  <a:pt x="16520719" y="192824"/>
                </a:lnTo>
                <a:lnTo>
                  <a:pt x="16530625" y="199491"/>
                </a:lnTo>
                <a:lnTo>
                  <a:pt x="16542741" y="201942"/>
                </a:lnTo>
                <a:lnTo>
                  <a:pt x="16554857" y="199491"/>
                </a:lnTo>
                <a:lnTo>
                  <a:pt x="16564775" y="192824"/>
                </a:lnTo>
                <a:lnTo>
                  <a:pt x="16571456" y="183007"/>
                </a:lnTo>
                <a:lnTo>
                  <a:pt x="16573919" y="171081"/>
                </a:lnTo>
                <a:close/>
              </a:path>
              <a:path w="20037425" h="334009">
                <a:moveTo>
                  <a:pt x="17043070" y="4851"/>
                </a:moveTo>
                <a:lnTo>
                  <a:pt x="16965638" y="4851"/>
                </a:lnTo>
                <a:lnTo>
                  <a:pt x="16909504" y="238061"/>
                </a:lnTo>
                <a:lnTo>
                  <a:pt x="16848557" y="4851"/>
                </a:lnTo>
                <a:lnTo>
                  <a:pt x="16794836" y="4851"/>
                </a:lnTo>
                <a:lnTo>
                  <a:pt x="16733393" y="238061"/>
                </a:lnTo>
                <a:lnTo>
                  <a:pt x="16676777" y="4851"/>
                </a:lnTo>
                <a:lnTo>
                  <a:pt x="16599840" y="4851"/>
                </a:lnTo>
                <a:lnTo>
                  <a:pt x="16692258" y="327583"/>
                </a:lnTo>
                <a:lnTo>
                  <a:pt x="16765321" y="327583"/>
                </a:lnTo>
                <a:lnTo>
                  <a:pt x="16821442" y="105981"/>
                </a:lnTo>
                <a:lnTo>
                  <a:pt x="16878059" y="327583"/>
                </a:lnTo>
                <a:lnTo>
                  <a:pt x="16951122" y="327583"/>
                </a:lnTo>
                <a:lnTo>
                  <a:pt x="17043070" y="4851"/>
                </a:lnTo>
                <a:close/>
              </a:path>
              <a:path w="20037425" h="334009">
                <a:moveTo>
                  <a:pt x="17295089" y="229857"/>
                </a:moveTo>
                <a:lnTo>
                  <a:pt x="17284815" y="186994"/>
                </a:lnTo>
                <a:lnTo>
                  <a:pt x="17258348" y="158889"/>
                </a:lnTo>
                <a:lnTo>
                  <a:pt x="17222153" y="141325"/>
                </a:lnTo>
                <a:lnTo>
                  <a:pt x="17182707" y="130111"/>
                </a:lnTo>
                <a:lnTo>
                  <a:pt x="17146512" y="121018"/>
                </a:lnTo>
                <a:lnTo>
                  <a:pt x="17120032" y="109867"/>
                </a:lnTo>
                <a:lnTo>
                  <a:pt x="17109771" y="92417"/>
                </a:lnTo>
                <a:lnTo>
                  <a:pt x="17112806" y="79197"/>
                </a:lnTo>
                <a:lnTo>
                  <a:pt x="17121683" y="68961"/>
                </a:lnTo>
                <a:lnTo>
                  <a:pt x="17136098" y="62357"/>
                </a:lnTo>
                <a:lnTo>
                  <a:pt x="17155732" y="60020"/>
                </a:lnTo>
                <a:lnTo>
                  <a:pt x="17180611" y="62128"/>
                </a:lnTo>
                <a:lnTo>
                  <a:pt x="17205211" y="68592"/>
                </a:lnTo>
                <a:lnTo>
                  <a:pt x="17228541" y="79603"/>
                </a:lnTo>
                <a:lnTo>
                  <a:pt x="17249610" y="95326"/>
                </a:lnTo>
                <a:lnTo>
                  <a:pt x="17287825" y="45008"/>
                </a:lnTo>
                <a:lnTo>
                  <a:pt x="17261917" y="25527"/>
                </a:lnTo>
                <a:lnTo>
                  <a:pt x="17232186" y="11442"/>
                </a:lnTo>
                <a:lnTo>
                  <a:pt x="17198836" y="2882"/>
                </a:lnTo>
                <a:lnTo>
                  <a:pt x="17162018" y="0"/>
                </a:lnTo>
                <a:lnTo>
                  <a:pt x="17110850" y="7797"/>
                </a:lnTo>
                <a:lnTo>
                  <a:pt x="17072331" y="28981"/>
                </a:lnTo>
                <a:lnTo>
                  <a:pt x="17048049" y="60223"/>
                </a:lnTo>
                <a:lnTo>
                  <a:pt x="17039603" y="98221"/>
                </a:lnTo>
                <a:lnTo>
                  <a:pt x="17049903" y="141185"/>
                </a:lnTo>
                <a:lnTo>
                  <a:pt x="17076446" y="168973"/>
                </a:lnTo>
                <a:lnTo>
                  <a:pt x="17112742" y="186080"/>
                </a:lnTo>
                <a:lnTo>
                  <a:pt x="17152277" y="197002"/>
                </a:lnTo>
                <a:lnTo>
                  <a:pt x="17188574" y="206222"/>
                </a:lnTo>
                <a:lnTo>
                  <a:pt x="17215117" y="218262"/>
                </a:lnTo>
                <a:lnTo>
                  <a:pt x="17225417" y="237578"/>
                </a:lnTo>
                <a:lnTo>
                  <a:pt x="17221950" y="250926"/>
                </a:lnTo>
                <a:lnTo>
                  <a:pt x="17211498" y="262369"/>
                </a:lnTo>
                <a:lnTo>
                  <a:pt x="17193972" y="270370"/>
                </a:lnTo>
                <a:lnTo>
                  <a:pt x="17169283" y="273380"/>
                </a:lnTo>
                <a:lnTo>
                  <a:pt x="17137672" y="269913"/>
                </a:lnTo>
                <a:lnTo>
                  <a:pt x="17109834" y="260502"/>
                </a:lnTo>
                <a:lnTo>
                  <a:pt x="17086072" y="246646"/>
                </a:lnTo>
                <a:lnTo>
                  <a:pt x="17066718" y="229857"/>
                </a:lnTo>
                <a:lnTo>
                  <a:pt x="17029443" y="282105"/>
                </a:lnTo>
                <a:lnTo>
                  <a:pt x="17054716" y="302971"/>
                </a:lnTo>
                <a:lnTo>
                  <a:pt x="17085691" y="319163"/>
                </a:lnTo>
                <a:lnTo>
                  <a:pt x="17122661" y="329653"/>
                </a:lnTo>
                <a:lnTo>
                  <a:pt x="17165892" y="333375"/>
                </a:lnTo>
                <a:lnTo>
                  <a:pt x="17222826" y="325501"/>
                </a:lnTo>
                <a:lnTo>
                  <a:pt x="17263148" y="303745"/>
                </a:lnTo>
                <a:lnTo>
                  <a:pt x="17287151" y="270929"/>
                </a:lnTo>
                <a:lnTo>
                  <a:pt x="17295089" y="229857"/>
                </a:lnTo>
                <a:close/>
              </a:path>
              <a:path w="20037425" h="334009">
                <a:moveTo>
                  <a:pt x="17608588" y="4851"/>
                </a:moveTo>
                <a:lnTo>
                  <a:pt x="17538408" y="4851"/>
                </a:lnTo>
                <a:lnTo>
                  <a:pt x="17538408" y="196456"/>
                </a:lnTo>
                <a:lnTo>
                  <a:pt x="17533633" y="227304"/>
                </a:lnTo>
                <a:lnTo>
                  <a:pt x="17519371" y="251307"/>
                </a:lnTo>
                <a:lnTo>
                  <a:pt x="17495762" y="266877"/>
                </a:lnTo>
                <a:lnTo>
                  <a:pt x="17462932" y="272415"/>
                </a:lnTo>
                <a:lnTo>
                  <a:pt x="17430039" y="266877"/>
                </a:lnTo>
                <a:lnTo>
                  <a:pt x="17406252" y="251307"/>
                </a:lnTo>
                <a:lnTo>
                  <a:pt x="17391825" y="227304"/>
                </a:lnTo>
                <a:lnTo>
                  <a:pt x="17386961" y="196456"/>
                </a:lnTo>
                <a:lnTo>
                  <a:pt x="17386961" y="4851"/>
                </a:lnTo>
                <a:lnTo>
                  <a:pt x="17317301" y="4851"/>
                </a:lnTo>
                <a:lnTo>
                  <a:pt x="17317301" y="198882"/>
                </a:lnTo>
                <a:lnTo>
                  <a:pt x="17323016" y="243344"/>
                </a:lnTo>
                <a:lnTo>
                  <a:pt x="17340276" y="280504"/>
                </a:lnTo>
                <a:lnTo>
                  <a:pt x="17369232" y="308889"/>
                </a:lnTo>
                <a:lnTo>
                  <a:pt x="17410075" y="327012"/>
                </a:lnTo>
                <a:lnTo>
                  <a:pt x="17462932" y="333387"/>
                </a:lnTo>
                <a:lnTo>
                  <a:pt x="17515802" y="327063"/>
                </a:lnTo>
                <a:lnTo>
                  <a:pt x="17556633" y="309003"/>
                </a:lnTo>
                <a:lnTo>
                  <a:pt x="17585601" y="280606"/>
                </a:lnTo>
                <a:lnTo>
                  <a:pt x="17602873" y="243268"/>
                </a:lnTo>
                <a:lnTo>
                  <a:pt x="17608588" y="198386"/>
                </a:lnTo>
                <a:lnTo>
                  <a:pt x="17608588" y="4851"/>
                </a:lnTo>
                <a:close/>
              </a:path>
              <a:path w="20037425" h="334009">
                <a:moveTo>
                  <a:pt x="17728400" y="171081"/>
                </a:moveTo>
                <a:lnTo>
                  <a:pt x="17725936" y="158965"/>
                </a:lnTo>
                <a:lnTo>
                  <a:pt x="17719256" y="149059"/>
                </a:lnTo>
                <a:lnTo>
                  <a:pt x="17709338" y="142367"/>
                </a:lnTo>
                <a:lnTo>
                  <a:pt x="17697222" y="139915"/>
                </a:lnTo>
                <a:lnTo>
                  <a:pt x="17685106" y="142367"/>
                </a:lnTo>
                <a:lnTo>
                  <a:pt x="17675200" y="149059"/>
                </a:lnTo>
                <a:lnTo>
                  <a:pt x="17668507" y="158965"/>
                </a:lnTo>
                <a:lnTo>
                  <a:pt x="17666056" y="171081"/>
                </a:lnTo>
                <a:lnTo>
                  <a:pt x="17668507" y="183007"/>
                </a:lnTo>
                <a:lnTo>
                  <a:pt x="17675200" y="192824"/>
                </a:lnTo>
                <a:lnTo>
                  <a:pt x="17685106" y="199491"/>
                </a:lnTo>
                <a:lnTo>
                  <a:pt x="17697222" y="201942"/>
                </a:lnTo>
                <a:lnTo>
                  <a:pt x="17709338" y="199491"/>
                </a:lnTo>
                <a:lnTo>
                  <a:pt x="17719256" y="192824"/>
                </a:lnTo>
                <a:lnTo>
                  <a:pt x="17725936" y="183007"/>
                </a:lnTo>
                <a:lnTo>
                  <a:pt x="17728400" y="171081"/>
                </a:lnTo>
                <a:close/>
              </a:path>
              <a:path w="20037425" h="334009">
                <a:moveTo>
                  <a:pt x="18197551" y="4851"/>
                </a:moveTo>
                <a:lnTo>
                  <a:pt x="18120132" y="4851"/>
                </a:lnTo>
                <a:lnTo>
                  <a:pt x="18063985" y="238061"/>
                </a:lnTo>
                <a:lnTo>
                  <a:pt x="18003038" y="4851"/>
                </a:lnTo>
                <a:lnTo>
                  <a:pt x="17949329" y="4851"/>
                </a:lnTo>
                <a:lnTo>
                  <a:pt x="17887874" y="238061"/>
                </a:lnTo>
                <a:lnTo>
                  <a:pt x="17831270" y="4851"/>
                </a:lnTo>
                <a:lnTo>
                  <a:pt x="17754321" y="4851"/>
                </a:lnTo>
                <a:lnTo>
                  <a:pt x="17846739" y="327583"/>
                </a:lnTo>
                <a:lnTo>
                  <a:pt x="17919802" y="327583"/>
                </a:lnTo>
                <a:lnTo>
                  <a:pt x="17975936" y="105981"/>
                </a:lnTo>
                <a:lnTo>
                  <a:pt x="18032553" y="327583"/>
                </a:lnTo>
                <a:lnTo>
                  <a:pt x="18105616" y="327583"/>
                </a:lnTo>
                <a:lnTo>
                  <a:pt x="18197551" y="4851"/>
                </a:lnTo>
                <a:close/>
              </a:path>
              <a:path w="20037425" h="334009">
                <a:moveTo>
                  <a:pt x="18449570" y="229857"/>
                </a:moveTo>
                <a:lnTo>
                  <a:pt x="18439295" y="186994"/>
                </a:lnTo>
                <a:lnTo>
                  <a:pt x="18412829" y="158889"/>
                </a:lnTo>
                <a:lnTo>
                  <a:pt x="18376634" y="141325"/>
                </a:lnTo>
                <a:lnTo>
                  <a:pt x="18337187" y="130111"/>
                </a:lnTo>
                <a:lnTo>
                  <a:pt x="18300992" y="121018"/>
                </a:lnTo>
                <a:lnTo>
                  <a:pt x="18274513" y="109867"/>
                </a:lnTo>
                <a:lnTo>
                  <a:pt x="18264251" y="92417"/>
                </a:lnTo>
                <a:lnTo>
                  <a:pt x="18267287" y="79197"/>
                </a:lnTo>
                <a:lnTo>
                  <a:pt x="18276164" y="68961"/>
                </a:lnTo>
                <a:lnTo>
                  <a:pt x="18290578" y="62357"/>
                </a:lnTo>
                <a:lnTo>
                  <a:pt x="18310225" y="60020"/>
                </a:lnTo>
                <a:lnTo>
                  <a:pt x="18335092" y="62128"/>
                </a:lnTo>
                <a:lnTo>
                  <a:pt x="18359692" y="68592"/>
                </a:lnTo>
                <a:lnTo>
                  <a:pt x="18383022" y="79603"/>
                </a:lnTo>
                <a:lnTo>
                  <a:pt x="18404091" y="95326"/>
                </a:lnTo>
                <a:lnTo>
                  <a:pt x="18442305" y="45008"/>
                </a:lnTo>
                <a:lnTo>
                  <a:pt x="18416397" y="25527"/>
                </a:lnTo>
                <a:lnTo>
                  <a:pt x="18386667" y="11442"/>
                </a:lnTo>
                <a:lnTo>
                  <a:pt x="18353316" y="2882"/>
                </a:lnTo>
                <a:lnTo>
                  <a:pt x="18316499" y="0"/>
                </a:lnTo>
                <a:lnTo>
                  <a:pt x="18265331" y="7797"/>
                </a:lnTo>
                <a:lnTo>
                  <a:pt x="18226812" y="28981"/>
                </a:lnTo>
                <a:lnTo>
                  <a:pt x="18202529" y="60223"/>
                </a:lnTo>
                <a:lnTo>
                  <a:pt x="18194084" y="98221"/>
                </a:lnTo>
                <a:lnTo>
                  <a:pt x="18204384" y="141185"/>
                </a:lnTo>
                <a:lnTo>
                  <a:pt x="18230927" y="168973"/>
                </a:lnTo>
                <a:lnTo>
                  <a:pt x="18267223" y="186080"/>
                </a:lnTo>
                <a:lnTo>
                  <a:pt x="18306758" y="197002"/>
                </a:lnTo>
                <a:lnTo>
                  <a:pt x="18343055" y="206222"/>
                </a:lnTo>
                <a:lnTo>
                  <a:pt x="18369598" y="218262"/>
                </a:lnTo>
                <a:lnTo>
                  <a:pt x="18379898" y="237578"/>
                </a:lnTo>
                <a:lnTo>
                  <a:pt x="18376430" y="250926"/>
                </a:lnTo>
                <a:lnTo>
                  <a:pt x="18365978" y="262369"/>
                </a:lnTo>
                <a:lnTo>
                  <a:pt x="18348452" y="270370"/>
                </a:lnTo>
                <a:lnTo>
                  <a:pt x="18323764" y="273380"/>
                </a:lnTo>
                <a:lnTo>
                  <a:pt x="18292166" y="269913"/>
                </a:lnTo>
                <a:lnTo>
                  <a:pt x="18264315" y="260502"/>
                </a:lnTo>
                <a:lnTo>
                  <a:pt x="18240553" y="246646"/>
                </a:lnTo>
                <a:lnTo>
                  <a:pt x="18221198" y="229857"/>
                </a:lnTo>
                <a:lnTo>
                  <a:pt x="18183924" y="282105"/>
                </a:lnTo>
                <a:lnTo>
                  <a:pt x="18209197" y="302971"/>
                </a:lnTo>
                <a:lnTo>
                  <a:pt x="18240172" y="319163"/>
                </a:lnTo>
                <a:lnTo>
                  <a:pt x="18277142" y="329653"/>
                </a:lnTo>
                <a:lnTo>
                  <a:pt x="18320373" y="333375"/>
                </a:lnTo>
                <a:lnTo>
                  <a:pt x="18377307" y="325501"/>
                </a:lnTo>
                <a:lnTo>
                  <a:pt x="18417629" y="303745"/>
                </a:lnTo>
                <a:lnTo>
                  <a:pt x="18441632" y="270929"/>
                </a:lnTo>
                <a:lnTo>
                  <a:pt x="18449570" y="229857"/>
                </a:lnTo>
                <a:close/>
              </a:path>
              <a:path w="20037425" h="334009">
                <a:moveTo>
                  <a:pt x="18763069" y="4851"/>
                </a:moveTo>
                <a:lnTo>
                  <a:pt x="18692889" y="4851"/>
                </a:lnTo>
                <a:lnTo>
                  <a:pt x="18692889" y="196456"/>
                </a:lnTo>
                <a:lnTo>
                  <a:pt x="18688114" y="227304"/>
                </a:lnTo>
                <a:lnTo>
                  <a:pt x="18673852" y="251307"/>
                </a:lnTo>
                <a:lnTo>
                  <a:pt x="18650242" y="266877"/>
                </a:lnTo>
                <a:lnTo>
                  <a:pt x="18617413" y="272415"/>
                </a:lnTo>
                <a:lnTo>
                  <a:pt x="18584520" y="266877"/>
                </a:lnTo>
                <a:lnTo>
                  <a:pt x="18560746" y="251307"/>
                </a:lnTo>
                <a:lnTo>
                  <a:pt x="18546306" y="227304"/>
                </a:lnTo>
                <a:lnTo>
                  <a:pt x="18541442" y="196456"/>
                </a:lnTo>
                <a:lnTo>
                  <a:pt x="18541442" y="4851"/>
                </a:lnTo>
                <a:lnTo>
                  <a:pt x="18471782" y="4851"/>
                </a:lnTo>
                <a:lnTo>
                  <a:pt x="18471782" y="198882"/>
                </a:lnTo>
                <a:lnTo>
                  <a:pt x="18477497" y="243344"/>
                </a:lnTo>
                <a:lnTo>
                  <a:pt x="18494756" y="280504"/>
                </a:lnTo>
                <a:lnTo>
                  <a:pt x="18523725" y="308889"/>
                </a:lnTo>
                <a:lnTo>
                  <a:pt x="18564556" y="327012"/>
                </a:lnTo>
                <a:lnTo>
                  <a:pt x="18617413" y="333387"/>
                </a:lnTo>
                <a:lnTo>
                  <a:pt x="18670283" y="327063"/>
                </a:lnTo>
                <a:lnTo>
                  <a:pt x="18711126" y="309003"/>
                </a:lnTo>
                <a:lnTo>
                  <a:pt x="18740095" y="280606"/>
                </a:lnTo>
                <a:lnTo>
                  <a:pt x="18757354" y="243268"/>
                </a:lnTo>
                <a:lnTo>
                  <a:pt x="18763069" y="198386"/>
                </a:lnTo>
                <a:lnTo>
                  <a:pt x="18763069" y="4851"/>
                </a:lnTo>
                <a:close/>
              </a:path>
              <a:path w="20037425" h="334009">
                <a:moveTo>
                  <a:pt x="18882881" y="171081"/>
                </a:moveTo>
                <a:lnTo>
                  <a:pt x="18880430" y="158965"/>
                </a:lnTo>
                <a:lnTo>
                  <a:pt x="18873737" y="149059"/>
                </a:lnTo>
                <a:lnTo>
                  <a:pt x="18863818" y="142367"/>
                </a:lnTo>
                <a:lnTo>
                  <a:pt x="18851715" y="139915"/>
                </a:lnTo>
                <a:lnTo>
                  <a:pt x="18839587" y="142367"/>
                </a:lnTo>
                <a:lnTo>
                  <a:pt x="18829681" y="149059"/>
                </a:lnTo>
                <a:lnTo>
                  <a:pt x="18822988" y="158965"/>
                </a:lnTo>
                <a:lnTo>
                  <a:pt x="18820537" y="171081"/>
                </a:lnTo>
                <a:lnTo>
                  <a:pt x="18822988" y="183007"/>
                </a:lnTo>
                <a:lnTo>
                  <a:pt x="18829681" y="192824"/>
                </a:lnTo>
                <a:lnTo>
                  <a:pt x="18839587" y="199491"/>
                </a:lnTo>
                <a:lnTo>
                  <a:pt x="18851715" y="201942"/>
                </a:lnTo>
                <a:lnTo>
                  <a:pt x="18863818" y="199491"/>
                </a:lnTo>
                <a:lnTo>
                  <a:pt x="18873737" y="192824"/>
                </a:lnTo>
                <a:lnTo>
                  <a:pt x="18880430" y="183007"/>
                </a:lnTo>
                <a:lnTo>
                  <a:pt x="18882881" y="171081"/>
                </a:lnTo>
                <a:close/>
              </a:path>
              <a:path w="20037425" h="334009">
                <a:moveTo>
                  <a:pt x="19352032" y="4851"/>
                </a:moveTo>
                <a:lnTo>
                  <a:pt x="19274613" y="4851"/>
                </a:lnTo>
                <a:lnTo>
                  <a:pt x="19218466" y="238061"/>
                </a:lnTo>
                <a:lnTo>
                  <a:pt x="19157519" y="4851"/>
                </a:lnTo>
                <a:lnTo>
                  <a:pt x="19103810" y="4851"/>
                </a:lnTo>
                <a:lnTo>
                  <a:pt x="19042355" y="238061"/>
                </a:lnTo>
                <a:lnTo>
                  <a:pt x="18985751" y="4851"/>
                </a:lnTo>
                <a:lnTo>
                  <a:pt x="18908802" y="4851"/>
                </a:lnTo>
                <a:lnTo>
                  <a:pt x="19001220" y="327583"/>
                </a:lnTo>
                <a:lnTo>
                  <a:pt x="19074283" y="327583"/>
                </a:lnTo>
                <a:lnTo>
                  <a:pt x="19130417" y="105981"/>
                </a:lnTo>
                <a:lnTo>
                  <a:pt x="19187033" y="327583"/>
                </a:lnTo>
                <a:lnTo>
                  <a:pt x="19260097" y="327583"/>
                </a:lnTo>
                <a:lnTo>
                  <a:pt x="19352032" y="4851"/>
                </a:lnTo>
                <a:close/>
              </a:path>
              <a:path w="20037425" h="334009">
                <a:moveTo>
                  <a:pt x="19604051" y="229857"/>
                </a:moveTo>
                <a:lnTo>
                  <a:pt x="19593776" y="186994"/>
                </a:lnTo>
                <a:lnTo>
                  <a:pt x="19567310" y="158889"/>
                </a:lnTo>
                <a:lnTo>
                  <a:pt x="19531115" y="141325"/>
                </a:lnTo>
                <a:lnTo>
                  <a:pt x="19491668" y="130111"/>
                </a:lnTo>
                <a:lnTo>
                  <a:pt x="19455473" y="121018"/>
                </a:lnTo>
                <a:lnTo>
                  <a:pt x="19428994" y="109867"/>
                </a:lnTo>
                <a:lnTo>
                  <a:pt x="19418732" y="92417"/>
                </a:lnTo>
                <a:lnTo>
                  <a:pt x="19421768" y="79197"/>
                </a:lnTo>
                <a:lnTo>
                  <a:pt x="19430645" y="68961"/>
                </a:lnTo>
                <a:lnTo>
                  <a:pt x="19445059" y="62357"/>
                </a:lnTo>
                <a:lnTo>
                  <a:pt x="19464706" y="60020"/>
                </a:lnTo>
                <a:lnTo>
                  <a:pt x="19489573" y="62128"/>
                </a:lnTo>
                <a:lnTo>
                  <a:pt x="19514173" y="68592"/>
                </a:lnTo>
                <a:lnTo>
                  <a:pt x="19537503" y="79603"/>
                </a:lnTo>
                <a:lnTo>
                  <a:pt x="19558572" y="95326"/>
                </a:lnTo>
                <a:lnTo>
                  <a:pt x="19596786" y="45008"/>
                </a:lnTo>
                <a:lnTo>
                  <a:pt x="19570878" y="25527"/>
                </a:lnTo>
                <a:lnTo>
                  <a:pt x="19541160" y="11442"/>
                </a:lnTo>
                <a:lnTo>
                  <a:pt x="19507797" y="2882"/>
                </a:lnTo>
                <a:lnTo>
                  <a:pt x="19470980" y="0"/>
                </a:lnTo>
                <a:lnTo>
                  <a:pt x="19419812" y="7797"/>
                </a:lnTo>
                <a:lnTo>
                  <a:pt x="19381293" y="28981"/>
                </a:lnTo>
                <a:lnTo>
                  <a:pt x="19357010" y="60223"/>
                </a:lnTo>
                <a:lnTo>
                  <a:pt x="19348565" y="98221"/>
                </a:lnTo>
                <a:lnTo>
                  <a:pt x="19358864" y="141185"/>
                </a:lnTo>
                <a:lnTo>
                  <a:pt x="19385407" y="168973"/>
                </a:lnTo>
                <a:lnTo>
                  <a:pt x="19421704" y="186080"/>
                </a:lnTo>
                <a:lnTo>
                  <a:pt x="19461239" y="197002"/>
                </a:lnTo>
                <a:lnTo>
                  <a:pt x="19497536" y="206222"/>
                </a:lnTo>
                <a:lnTo>
                  <a:pt x="19524079" y="218262"/>
                </a:lnTo>
                <a:lnTo>
                  <a:pt x="19534378" y="237578"/>
                </a:lnTo>
                <a:lnTo>
                  <a:pt x="19530911" y="250926"/>
                </a:lnTo>
                <a:lnTo>
                  <a:pt x="19520459" y="262369"/>
                </a:lnTo>
                <a:lnTo>
                  <a:pt x="19502933" y="270370"/>
                </a:lnTo>
                <a:lnTo>
                  <a:pt x="19478244" y="273380"/>
                </a:lnTo>
                <a:lnTo>
                  <a:pt x="19446647" y="269913"/>
                </a:lnTo>
                <a:lnTo>
                  <a:pt x="19418796" y="260502"/>
                </a:lnTo>
                <a:lnTo>
                  <a:pt x="19395034" y="246646"/>
                </a:lnTo>
                <a:lnTo>
                  <a:pt x="19375679" y="229857"/>
                </a:lnTo>
                <a:lnTo>
                  <a:pt x="19338405" y="282105"/>
                </a:lnTo>
                <a:lnTo>
                  <a:pt x="19363678" y="302971"/>
                </a:lnTo>
                <a:lnTo>
                  <a:pt x="19394653" y="319163"/>
                </a:lnTo>
                <a:lnTo>
                  <a:pt x="19431623" y="329653"/>
                </a:lnTo>
                <a:lnTo>
                  <a:pt x="19474854" y="333375"/>
                </a:lnTo>
                <a:lnTo>
                  <a:pt x="19531788" y="325501"/>
                </a:lnTo>
                <a:lnTo>
                  <a:pt x="19572110" y="303745"/>
                </a:lnTo>
                <a:lnTo>
                  <a:pt x="19596113" y="270929"/>
                </a:lnTo>
                <a:lnTo>
                  <a:pt x="19604051" y="229857"/>
                </a:lnTo>
                <a:close/>
              </a:path>
              <a:path w="20037425" h="334009">
                <a:moveTo>
                  <a:pt x="19917550" y="4851"/>
                </a:moveTo>
                <a:lnTo>
                  <a:pt x="19847383" y="4851"/>
                </a:lnTo>
                <a:lnTo>
                  <a:pt x="19847383" y="196456"/>
                </a:lnTo>
                <a:lnTo>
                  <a:pt x="19842595" y="227304"/>
                </a:lnTo>
                <a:lnTo>
                  <a:pt x="19828333" y="251307"/>
                </a:lnTo>
                <a:lnTo>
                  <a:pt x="19804723" y="266877"/>
                </a:lnTo>
                <a:lnTo>
                  <a:pt x="19771907" y="272415"/>
                </a:lnTo>
                <a:lnTo>
                  <a:pt x="19739001" y="266877"/>
                </a:lnTo>
                <a:lnTo>
                  <a:pt x="19715226" y="251307"/>
                </a:lnTo>
                <a:lnTo>
                  <a:pt x="19700787" y="227304"/>
                </a:lnTo>
                <a:lnTo>
                  <a:pt x="19695922" y="196456"/>
                </a:lnTo>
                <a:lnTo>
                  <a:pt x="19695922" y="4851"/>
                </a:lnTo>
                <a:lnTo>
                  <a:pt x="19626263" y="4851"/>
                </a:lnTo>
                <a:lnTo>
                  <a:pt x="19626263" y="198882"/>
                </a:lnTo>
                <a:lnTo>
                  <a:pt x="19631978" y="243344"/>
                </a:lnTo>
                <a:lnTo>
                  <a:pt x="19649237" y="280504"/>
                </a:lnTo>
                <a:lnTo>
                  <a:pt x="19678206" y="308889"/>
                </a:lnTo>
                <a:lnTo>
                  <a:pt x="19719036" y="327012"/>
                </a:lnTo>
                <a:lnTo>
                  <a:pt x="19771907" y="333387"/>
                </a:lnTo>
                <a:lnTo>
                  <a:pt x="19824764" y="327063"/>
                </a:lnTo>
                <a:lnTo>
                  <a:pt x="19865607" y="309003"/>
                </a:lnTo>
                <a:lnTo>
                  <a:pt x="19894576" y="280606"/>
                </a:lnTo>
                <a:lnTo>
                  <a:pt x="19911835" y="243268"/>
                </a:lnTo>
                <a:lnTo>
                  <a:pt x="19917550" y="198386"/>
                </a:lnTo>
                <a:lnTo>
                  <a:pt x="19917550" y="4851"/>
                </a:lnTo>
                <a:close/>
              </a:path>
              <a:path w="20037425" h="334009">
                <a:moveTo>
                  <a:pt x="20037362" y="171081"/>
                </a:moveTo>
                <a:lnTo>
                  <a:pt x="20034911" y="158965"/>
                </a:lnTo>
                <a:lnTo>
                  <a:pt x="20028218" y="149059"/>
                </a:lnTo>
                <a:lnTo>
                  <a:pt x="20018312" y="142367"/>
                </a:lnTo>
                <a:lnTo>
                  <a:pt x="20006196" y="139915"/>
                </a:lnTo>
                <a:lnTo>
                  <a:pt x="19994068" y="142367"/>
                </a:lnTo>
                <a:lnTo>
                  <a:pt x="19984162" y="149059"/>
                </a:lnTo>
                <a:lnTo>
                  <a:pt x="19977469" y="158965"/>
                </a:lnTo>
                <a:lnTo>
                  <a:pt x="19975018" y="171081"/>
                </a:lnTo>
                <a:lnTo>
                  <a:pt x="19977469" y="183007"/>
                </a:lnTo>
                <a:lnTo>
                  <a:pt x="19984162" y="192824"/>
                </a:lnTo>
                <a:lnTo>
                  <a:pt x="19994068" y="199491"/>
                </a:lnTo>
                <a:lnTo>
                  <a:pt x="20006196" y="201942"/>
                </a:lnTo>
                <a:lnTo>
                  <a:pt x="20018312" y="199491"/>
                </a:lnTo>
                <a:lnTo>
                  <a:pt x="20028218" y="192824"/>
                </a:lnTo>
                <a:lnTo>
                  <a:pt x="20034911" y="183007"/>
                </a:lnTo>
                <a:lnTo>
                  <a:pt x="20037362" y="171081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161C74-83CB-AC25-290F-F4C6AE9F1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4961614"/>
            <a:ext cx="9144000" cy="181886"/>
          </a:xfrm>
          <a:prstGeom prst="rect">
            <a:avLst/>
          </a:prstGeom>
          <a:gradFill flip="none" rotWithShape="1">
            <a:gsLst>
              <a:gs pos="0">
                <a:srgbClr val="68022F"/>
              </a:gs>
              <a:gs pos="73000">
                <a:srgbClr val="A60F32"/>
              </a:gs>
              <a:gs pos="25000">
                <a:srgbClr val="A60F32"/>
              </a:gs>
              <a:gs pos="100000">
                <a:srgbClr val="68022F"/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08950FB-F776-E176-78AA-1079627F08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77119" y="528286"/>
            <a:ext cx="6821722" cy="4815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Accessible Lists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E8DEB-38AA-BB73-3946-FE80860CE7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5690" y="1380511"/>
            <a:ext cx="4368246" cy="2095553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PowerPoint’s built‑in bullets and numbering tools when creating lists. There are two primary list types: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Unordered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(bulleted).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Ordered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(numbered or lettered).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EE522D-C0CC-554C-75A0-99CA2D70C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73879" y="1064995"/>
            <a:ext cx="697873" cy="56138"/>
          </a:xfrm>
          <a:prstGeom prst="rect">
            <a:avLst/>
          </a:prstGeom>
          <a:solidFill>
            <a:srgbClr val="A60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1212A5-768A-2BA0-7D7D-FF639B5C6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961614"/>
            <a:ext cx="9215562" cy="181886"/>
          </a:xfrm>
          <a:prstGeom prst="rect">
            <a:avLst/>
          </a:prstGeom>
          <a:gradFill flip="none" rotWithShape="1">
            <a:gsLst>
              <a:gs pos="0">
                <a:srgbClr val="68022F">
                  <a:alpha val="0"/>
                </a:srgbClr>
              </a:gs>
              <a:gs pos="73000">
                <a:srgbClr val="A60F32"/>
              </a:gs>
              <a:gs pos="25000">
                <a:srgbClr val="A60F32"/>
              </a:gs>
              <a:gs pos="99000">
                <a:srgbClr val="68022F">
                  <a:lumMod val="99688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6" name="Picture Placeholder 6" descr="Medical studnets looking at bone model in the surgery classroom. ">
            <a:extLst>
              <a:ext uri="{FF2B5EF4-FFF2-40B4-BE49-F238E27FC236}">
                <a16:creationId xmlns:a16="http://schemas.microsoft.com/office/drawing/2014/main" id="{A2C1A979-6F48-3B60-D371-C6EC057C8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1" r="29781"/>
          <a:stretch/>
        </p:blipFill>
        <p:spPr>
          <a:xfrm>
            <a:off x="1" y="0"/>
            <a:ext cx="31277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27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EB88B-4BA5-BF84-F612-9EE0D02F9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6">
            <a:extLst>
              <a:ext uri="{FF2B5EF4-FFF2-40B4-BE49-F238E27FC236}">
                <a16:creationId xmlns:a16="http://schemas.microsoft.com/office/drawing/2014/main" id="{8A6AAE30-6D84-5207-E328-F81FE3DE0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66215" y="4754456"/>
            <a:ext cx="12777437" cy="212991"/>
          </a:xfrm>
          <a:custGeom>
            <a:avLst/>
            <a:gdLst/>
            <a:ahLst/>
            <a:cxnLst/>
            <a:rect l="l" t="t" r="r" b="b"/>
            <a:pathLst>
              <a:path w="20037425" h="334009">
                <a:moveTo>
                  <a:pt x="291287" y="4851"/>
                </a:moveTo>
                <a:lnTo>
                  <a:pt x="221119" y="4851"/>
                </a:lnTo>
                <a:lnTo>
                  <a:pt x="221119" y="196456"/>
                </a:lnTo>
                <a:lnTo>
                  <a:pt x="216344" y="227304"/>
                </a:lnTo>
                <a:lnTo>
                  <a:pt x="202069" y="251307"/>
                </a:lnTo>
                <a:lnTo>
                  <a:pt x="178460" y="266877"/>
                </a:lnTo>
                <a:lnTo>
                  <a:pt x="145656" y="272415"/>
                </a:lnTo>
                <a:lnTo>
                  <a:pt x="112750" y="266877"/>
                </a:lnTo>
                <a:lnTo>
                  <a:pt x="88976" y="251307"/>
                </a:lnTo>
                <a:lnTo>
                  <a:pt x="74536" y="227304"/>
                </a:lnTo>
                <a:lnTo>
                  <a:pt x="69672" y="196456"/>
                </a:lnTo>
                <a:lnTo>
                  <a:pt x="69672" y="4851"/>
                </a:lnTo>
                <a:lnTo>
                  <a:pt x="0" y="4851"/>
                </a:lnTo>
                <a:lnTo>
                  <a:pt x="0" y="198882"/>
                </a:lnTo>
                <a:lnTo>
                  <a:pt x="5715" y="243344"/>
                </a:lnTo>
                <a:lnTo>
                  <a:pt x="22987" y="280504"/>
                </a:lnTo>
                <a:lnTo>
                  <a:pt x="51943" y="308889"/>
                </a:lnTo>
                <a:lnTo>
                  <a:pt x="92786" y="327012"/>
                </a:lnTo>
                <a:lnTo>
                  <a:pt x="145656" y="333387"/>
                </a:lnTo>
                <a:lnTo>
                  <a:pt x="198513" y="327063"/>
                </a:lnTo>
                <a:lnTo>
                  <a:pt x="239344" y="309003"/>
                </a:lnTo>
                <a:lnTo>
                  <a:pt x="268312" y="280606"/>
                </a:lnTo>
                <a:lnTo>
                  <a:pt x="285572" y="243268"/>
                </a:lnTo>
                <a:lnTo>
                  <a:pt x="291287" y="198386"/>
                </a:lnTo>
                <a:lnTo>
                  <a:pt x="291287" y="4851"/>
                </a:lnTo>
                <a:close/>
              </a:path>
              <a:path w="20037425" h="334009">
                <a:moveTo>
                  <a:pt x="411111" y="171081"/>
                </a:moveTo>
                <a:lnTo>
                  <a:pt x="408660" y="158965"/>
                </a:lnTo>
                <a:lnTo>
                  <a:pt x="401967" y="149059"/>
                </a:lnTo>
                <a:lnTo>
                  <a:pt x="392049" y="142367"/>
                </a:lnTo>
                <a:lnTo>
                  <a:pt x="379933" y="139915"/>
                </a:lnTo>
                <a:lnTo>
                  <a:pt x="367817" y="142367"/>
                </a:lnTo>
                <a:lnTo>
                  <a:pt x="357911" y="149059"/>
                </a:lnTo>
                <a:lnTo>
                  <a:pt x="351218" y="158965"/>
                </a:lnTo>
                <a:lnTo>
                  <a:pt x="348767" y="171081"/>
                </a:lnTo>
                <a:lnTo>
                  <a:pt x="351218" y="183007"/>
                </a:lnTo>
                <a:lnTo>
                  <a:pt x="357911" y="192824"/>
                </a:lnTo>
                <a:lnTo>
                  <a:pt x="367817" y="199491"/>
                </a:lnTo>
                <a:lnTo>
                  <a:pt x="379933" y="201942"/>
                </a:lnTo>
                <a:lnTo>
                  <a:pt x="392049" y="199491"/>
                </a:lnTo>
                <a:lnTo>
                  <a:pt x="401967" y="192824"/>
                </a:lnTo>
                <a:lnTo>
                  <a:pt x="408660" y="183007"/>
                </a:lnTo>
                <a:lnTo>
                  <a:pt x="411111" y="171081"/>
                </a:lnTo>
                <a:close/>
              </a:path>
              <a:path w="20037425" h="334009">
                <a:moveTo>
                  <a:pt x="880262" y="4851"/>
                </a:moveTo>
                <a:lnTo>
                  <a:pt x="802843" y="4851"/>
                </a:lnTo>
                <a:lnTo>
                  <a:pt x="746709" y="238061"/>
                </a:lnTo>
                <a:lnTo>
                  <a:pt x="685749" y="4851"/>
                </a:lnTo>
                <a:lnTo>
                  <a:pt x="632040" y="4851"/>
                </a:lnTo>
                <a:lnTo>
                  <a:pt x="570585" y="238061"/>
                </a:lnTo>
                <a:lnTo>
                  <a:pt x="513981" y="4851"/>
                </a:lnTo>
                <a:lnTo>
                  <a:pt x="437032" y="4851"/>
                </a:lnTo>
                <a:lnTo>
                  <a:pt x="529450" y="327583"/>
                </a:lnTo>
                <a:lnTo>
                  <a:pt x="602526" y="327583"/>
                </a:lnTo>
                <a:lnTo>
                  <a:pt x="658647" y="105981"/>
                </a:lnTo>
                <a:lnTo>
                  <a:pt x="715264" y="327583"/>
                </a:lnTo>
                <a:lnTo>
                  <a:pt x="788314" y="327583"/>
                </a:lnTo>
                <a:lnTo>
                  <a:pt x="880262" y="4851"/>
                </a:lnTo>
                <a:close/>
              </a:path>
              <a:path w="20037425" h="334009">
                <a:moveTo>
                  <a:pt x="1132268" y="229857"/>
                </a:moveTo>
                <a:lnTo>
                  <a:pt x="1122006" y="186994"/>
                </a:lnTo>
                <a:lnTo>
                  <a:pt x="1095527" y="158889"/>
                </a:lnTo>
                <a:lnTo>
                  <a:pt x="1059332" y="141325"/>
                </a:lnTo>
                <a:lnTo>
                  <a:pt x="1019898" y="130111"/>
                </a:lnTo>
                <a:lnTo>
                  <a:pt x="983703" y="121018"/>
                </a:lnTo>
                <a:lnTo>
                  <a:pt x="957237" y="109867"/>
                </a:lnTo>
                <a:lnTo>
                  <a:pt x="946962" y="92417"/>
                </a:lnTo>
                <a:lnTo>
                  <a:pt x="949998" y="79197"/>
                </a:lnTo>
                <a:lnTo>
                  <a:pt x="958875" y="68961"/>
                </a:lnTo>
                <a:lnTo>
                  <a:pt x="973289" y="62357"/>
                </a:lnTo>
                <a:lnTo>
                  <a:pt x="992924" y="60020"/>
                </a:lnTo>
                <a:lnTo>
                  <a:pt x="1017790" y="62128"/>
                </a:lnTo>
                <a:lnTo>
                  <a:pt x="1042390" y="68592"/>
                </a:lnTo>
                <a:lnTo>
                  <a:pt x="1065733" y="79603"/>
                </a:lnTo>
                <a:lnTo>
                  <a:pt x="1086789" y="95326"/>
                </a:lnTo>
                <a:lnTo>
                  <a:pt x="1125016" y="45008"/>
                </a:lnTo>
                <a:lnTo>
                  <a:pt x="1099096" y="25527"/>
                </a:lnTo>
                <a:lnTo>
                  <a:pt x="1069378" y="11442"/>
                </a:lnTo>
                <a:lnTo>
                  <a:pt x="1036027" y="2882"/>
                </a:lnTo>
                <a:lnTo>
                  <a:pt x="999210" y="0"/>
                </a:lnTo>
                <a:lnTo>
                  <a:pt x="948042" y="7797"/>
                </a:lnTo>
                <a:lnTo>
                  <a:pt x="909523" y="28981"/>
                </a:lnTo>
                <a:lnTo>
                  <a:pt x="885240" y="60223"/>
                </a:lnTo>
                <a:lnTo>
                  <a:pt x="876795" y="98221"/>
                </a:lnTo>
                <a:lnTo>
                  <a:pt x="887095" y="141185"/>
                </a:lnTo>
                <a:lnTo>
                  <a:pt x="913638" y="168973"/>
                </a:lnTo>
                <a:lnTo>
                  <a:pt x="949934" y="186080"/>
                </a:lnTo>
                <a:lnTo>
                  <a:pt x="989482" y="197002"/>
                </a:lnTo>
                <a:lnTo>
                  <a:pt x="1025766" y="206222"/>
                </a:lnTo>
                <a:lnTo>
                  <a:pt x="1052309" y="218262"/>
                </a:lnTo>
                <a:lnTo>
                  <a:pt x="1062609" y="237578"/>
                </a:lnTo>
                <a:lnTo>
                  <a:pt x="1059141" y="250926"/>
                </a:lnTo>
                <a:lnTo>
                  <a:pt x="1048689" y="262369"/>
                </a:lnTo>
                <a:lnTo>
                  <a:pt x="1031163" y="270370"/>
                </a:lnTo>
                <a:lnTo>
                  <a:pt x="1006475" y="273380"/>
                </a:lnTo>
                <a:lnTo>
                  <a:pt x="974864" y="269913"/>
                </a:lnTo>
                <a:lnTo>
                  <a:pt x="947013" y="260502"/>
                </a:lnTo>
                <a:lnTo>
                  <a:pt x="923264" y="246646"/>
                </a:lnTo>
                <a:lnTo>
                  <a:pt x="903897" y="229857"/>
                </a:lnTo>
                <a:lnTo>
                  <a:pt x="866635" y="282105"/>
                </a:lnTo>
                <a:lnTo>
                  <a:pt x="891895" y="302971"/>
                </a:lnTo>
                <a:lnTo>
                  <a:pt x="922883" y="319163"/>
                </a:lnTo>
                <a:lnTo>
                  <a:pt x="959853" y="329653"/>
                </a:lnTo>
                <a:lnTo>
                  <a:pt x="1003084" y="333375"/>
                </a:lnTo>
                <a:lnTo>
                  <a:pt x="1060005" y="325501"/>
                </a:lnTo>
                <a:lnTo>
                  <a:pt x="1100340" y="303745"/>
                </a:lnTo>
                <a:lnTo>
                  <a:pt x="1124331" y="270929"/>
                </a:lnTo>
                <a:lnTo>
                  <a:pt x="1132268" y="229857"/>
                </a:lnTo>
                <a:close/>
              </a:path>
              <a:path w="20037425" h="334009">
                <a:moveTo>
                  <a:pt x="1445780" y="4851"/>
                </a:moveTo>
                <a:lnTo>
                  <a:pt x="1375613" y="4851"/>
                </a:lnTo>
                <a:lnTo>
                  <a:pt x="1375613" y="196456"/>
                </a:lnTo>
                <a:lnTo>
                  <a:pt x="1370825" y="227304"/>
                </a:lnTo>
                <a:lnTo>
                  <a:pt x="1356563" y="251307"/>
                </a:lnTo>
                <a:lnTo>
                  <a:pt x="1332953" y="266877"/>
                </a:lnTo>
                <a:lnTo>
                  <a:pt x="1300137" y="272415"/>
                </a:lnTo>
                <a:lnTo>
                  <a:pt x="1267231" y="266877"/>
                </a:lnTo>
                <a:lnTo>
                  <a:pt x="1243457" y="251307"/>
                </a:lnTo>
                <a:lnTo>
                  <a:pt x="1229017" y="227304"/>
                </a:lnTo>
                <a:lnTo>
                  <a:pt x="1224153" y="196456"/>
                </a:lnTo>
                <a:lnTo>
                  <a:pt x="1224153" y="4851"/>
                </a:lnTo>
                <a:lnTo>
                  <a:pt x="1154493" y="4851"/>
                </a:lnTo>
                <a:lnTo>
                  <a:pt x="1154493" y="198882"/>
                </a:lnTo>
                <a:lnTo>
                  <a:pt x="1160208" y="243344"/>
                </a:lnTo>
                <a:lnTo>
                  <a:pt x="1177467" y="280504"/>
                </a:lnTo>
                <a:lnTo>
                  <a:pt x="1206436" y="308889"/>
                </a:lnTo>
                <a:lnTo>
                  <a:pt x="1247267" y="327012"/>
                </a:lnTo>
                <a:lnTo>
                  <a:pt x="1300137" y="333387"/>
                </a:lnTo>
                <a:lnTo>
                  <a:pt x="1352994" y="327063"/>
                </a:lnTo>
                <a:lnTo>
                  <a:pt x="1393837" y="309003"/>
                </a:lnTo>
                <a:lnTo>
                  <a:pt x="1422806" y="280606"/>
                </a:lnTo>
                <a:lnTo>
                  <a:pt x="1440065" y="243268"/>
                </a:lnTo>
                <a:lnTo>
                  <a:pt x="1445780" y="198386"/>
                </a:lnTo>
                <a:lnTo>
                  <a:pt x="1445780" y="4851"/>
                </a:lnTo>
                <a:close/>
              </a:path>
              <a:path w="20037425" h="334009">
                <a:moveTo>
                  <a:pt x="1565592" y="171081"/>
                </a:moveTo>
                <a:lnTo>
                  <a:pt x="1563141" y="158965"/>
                </a:lnTo>
                <a:lnTo>
                  <a:pt x="1556448" y="149059"/>
                </a:lnTo>
                <a:lnTo>
                  <a:pt x="1546542" y="142367"/>
                </a:lnTo>
                <a:lnTo>
                  <a:pt x="1534426" y="139915"/>
                </a:lnTo>
                <a:lnTo>
                  <a:pt x="1522298" y="142367"/>
                </a:lnTo>
                <a:lnTo>
                  <a:pt x="1512392" y="149059"/>
                </a:lnTo>
                <a:lnTo>
                  <a:pt x="1505699" y="158965"/>
                </a:lnTo>
                <a:lnTo>
                  <a:pt x="1503248" y="171081"/>
                </a:lnTo>
                <a:lnTo>
                  <a:pt x="1505699" y="183007"/>
                </a:lnTo>
                <a:lnTo>
                  <a:pt x="1512392" y="192824"/>
                </a:lnTo>
                <a:lnTo>
                  <a:pt x="1522298" y="199491"/>
                </a:lnTo>
                <a:lnTo>
                  <a:pt x="1534426" y="201942"/>
                </a:lnTo>
                <a:lnTo>
                  <a:pt x="1546542" y="199491"/>
                </a:lnTo>
                <a:lnTo>
                  <a:pt x="1556448" y="192824"/>
                </a:lnTo>
                <a:lnTo>
                  <a:pt x="1563141" y="183007"/>
                </a:lnTo>
                <a:lnTo>
                  <a:pt x="1565592" y="171081"/>
                </a:lnTo>
                <a:close/>
              </a:path>
              <a:path w="20037425" h="334009">
                <a:moveTo>
                  <a:pt x="2034743" y="4851"/>
                </a:moveTo>
                <a:lnTo>
                  <a:pt x="1957324" y="4851"/>
                </a:lnTo>
                <a:lnTo>
                  <a:pt x="1901202" y="238061"/>
                </a:lnTo>
                <a:lnTo>
                  <a:pt x="1840230" y="4851"/>
                </a:lnTo>
                <a:lnTo>
                  <a:pt x="1786521" y="4851"/>
                </a:lnTo>
                <a:lnTo>
                  <a:pt x="1725066" y="238061"/>
                </a:lnTo>
                <a:lnTo>
                  <a:pt x="1668462" y="4851"/>
                </a:lnTo>
                <a:lnTo>
                  <a:pt x="1591525" y="4851"/>
                </a:lnTo>
                <a:lnTo>
                  <a:pt x="1683931" y="327583"/>
                </a:lnTo>
                <a:lnTo>
                  <a:pt x="1757006" y="327583"/>
                </a:lnTo>
                <a:lnTo>
                  <a:pt x="1813128" y="105981"/>
                </a:lnTo>
                <a:lnTo>
                  <a:pt x="1869744" y="327583"/>
                </a:lnTo>
                <a:lnTo>
                  <a:pt x="1942795" y="327583"/>
                </a:lnTo>
                <a:lnTo>
                  <a:pt x="2034743" y="4851"/>
                </a:lnTo>
                <a:close/>
              </a:path>
              <a:path w="20037425" h="334009">
                <a:moveTo>
                  <a:pt x="2286762" y="229857"/>
                </a:moveTo>
                <a:lnTo>
                  <a:pt x="2276500" y="186994"/>
                </a:lnTo>
                <a:lnTo>
                  <a:pt x="2250021" y="158889"/>
                </a:lnTo>
                <a:lnTo>
                  <a:pt x="2213826" y="141325"/>
                </a:lnTo>
                <a:lnTo>
                  <a:pt x="2174379" y="130111"/>
                </a:lnTo>
                <a:lnTo>
                  <a:pt x="2138184" y="121018"/>
                </a:lnTo>
                <a:lnTo>
                  <a:pt x="2111718" y="109867"/>
                </a:lnTo>
                <a:lnTo>
                  <a:pt x="2101443" y="92417"/>
                </a:lnTo>
                <a:lnTo>
                  <a:pt x="2104478" y="79197"/>
                </a:lnTo>
                <a:lnTo>
                  <a:pt x="2113356" y="68961"/>
                </a:lnTo>
                <a:lnTo>
                  <a:pt x="2127783" y="62357"/>
                </a:lnTo>
                <a:lnTo>
                  <a:pt x="2147417" y="60020"/>
                </a:lnTo>
                <a:lnTo>
                  <a:pt x="2172284" y="62128"/>
                </a:lnTo>
                <a:lnTo>
                  <a:pt x="2196884" y="68592"/>
                </a:lnTo>
                <a:lnTo>
                  <a:pt x="2220214" y="79603"/>
                </a:lnTo>
                <a:lnTo>
                  <a:pt x="2241270" y="95326"/>
                </a:lnTo>
                <a:lnTo>
                  <a:pt x="2279510" y="45008"/>
                </a:lnTo>
                <a:lnTo>
                  <a:pt x="2253589" y="25527"/>
                </a:lnTo>
                <a:lnTo>
                  <a:pt x="2223871" y="11442"/>
                </a:lnTo>
                <a:lnTo>
                  <a:pt x="2190508" y="2882"/>
                </a:lnTo>
                <a:lnTo>
                  <a:pt x="2153691" y="0"/>
                </a:lnTo>
                <a:lnTo>
                  <a:pt x="2102523" y="7797"/>
                </a:lnTo>
                <a:lnTo>
                  <a:pt x="2064004" y="28981"/>
                </a:lnTo>
                <a:lnTo>
                  <a:pt x="2039734" y="60223"/>
                </a:lnTo>
                <a:lnTo>
                  <a:pt x="2031276" y="98221"/>
                </a:lnTo>
                <a:lnTo>
                  <a:pt x="2041575" y="141185"/>
                </a:lnTo>
                <a:lnTo>
                  <a:pt x="2068118" y="168973"/>
                </a:lnTo>
                <a:lnTo>
                  <a:pt x="2104415" y="186080"/>
                </a:lnTo>
                <a:lnTo>
                  <a:pt x="2143963" y="197002"/>
                </a:lnTo>
                <a:lnTo>
                  <a:pt x="2180247" y="206222"/>
                </a:lnTo>
                <a:lnTo>
                  <a:pt x="2206790" y="218262"/>
                </a:lnTo>
                <a:lnTo>
                  <a:pt x="2217089" y="237578"/>
                </a:lnTo>
                <a:lnTo>
                  <a:pt x="2213622" y="250926"/>
                </a:lnTo>
                <a:lnTo>
                  <a:pt x="2203183" y="262369"/>
                </a:lnTo>
                <a:lnTo>
                  <a:pt x="2185657" y="270370"/>
                </a:lnTo>
                <a:lnTo>
                  <a:pt x="2160968" y="273380"/>
                </a:lnTo>
                <a:lnTo>
                  <a:pt x="2129358" y="269913"/>
                </a:lnTo>
                <a:lnTo>
                  <a:pt x="2101507" y="260502"/>
                </a:lnTo>
                <a:lnTo>
                  <a:pt x="2077745" y="246646"/>
                </a:lnTo>
                <a:lnTo>
                  <a:pt x="2058377" y="229857"/>
                </a:lnTo>
                <a:lnTo>
                  <a:pt x="2021128" y="282105"/>
                </a:lnTo>
                <a:lnTo>
                  <a:pt x="2046389" y="302971"/>
                </a:lnTo>
                <a:lnTo>
                  <a:pt x="2077364" y="319163"/>
                </a:lnTo>
                <a:lnTo>
                  <a:pt x="2114334" y="329653"/>
                </a:lnTo>
                <a:lnTo>
                  <a:pt x="2157577" y="333375"/>
                </a:lnTo>
                <a:lnTo>
                  <a:pt x="2214499" y="325501"/>
                </a:lnTo>
                <a:lnTo>
                  <a:pt x="2254821" y="303745"/>
                </a:lnTo>
                <a:lnTo>
                  <a:pt x="2278824" y="270929"/>
                </a:lnTo>
                <a:lnTo>
                  <a:pt x="2286762" y="229857"/>
                </a:lnTo>
                <a:close/>
              </a:path>
              <a:path w="20037425" h="334009">
                <a:moveTo>
                  <a:pt x="2600261" y="4851"/>
                </a:moveTo>
                <a:lnTo>
                  <a:pt x="2530094" y="4851"/>
                </a:lnTo>
                <a:lnTo>
                  <a:pt x="2530094" y="196456"/>
                </a:lnTo>
                <a:lnTo>
                  <a:pt x="2525318" y="227304"/>
                </a:lnTo>
                <a:lnTo>
                  <a:pt x="2511044" y="251307"/>
                </a:lnTo>
                <a:lnTo>
                  <a:pt x="2487447" y="266877"/>
                </a:lnTo>
                <a:lnTo>
                  <a:pt x="2454630" y="272415"/>
                </a:lnTo>
                <a:lnTo>
                  <a:pt x="2421725" y="266877"/>
                </a:lnTo>
                <a:lnTo>
                  <a:pt x="2397950" y="251307"/>
                </a:lnTo>
                <a:lnTo>
                  <a:pt x="2383510" y="227304"/>
                </a:lnTo>
                <a:lnTo>
                  <a:pt x="2378646" y="196456"/>
                </a:lnTo>
                <a:lnTo>
                  <a:pt x="2378646" y="4851"/>
                </a:lnTo>
                <a:lnTo>
                  <a:pt x="2308974" y="4851"/>
                </a:lnTo>
                <a:lnTo>
                  <a:pt x="2308974" y="198882"/>
                </a:lnTo>
                <a:lnTo>
                  <a:pt x="2314689" y="243344"/>
                </a:lnTo>
                <a:lnTo>
                  <a:pt x="2331961" y="280504"/>
                </a:lnTo>
                <a:lnTo>
                  <a:pt x="2360917" y="308889"/>
                </a:lnTo>
                <a:lnTo>
                  <a:pt x="2401760" y="327012"/>
                </a:lnTo>
                <a:lnTo>
                  <a:pt x="2454630" y="333387"/>
                </a:lnTo>
                <a:lnTo>
                  <a:pt x="2507488" y="327063"/>
                </a:lnTo>
                <a:lnTo>
                  <a:pt x="2548318" y="309003"/>
                </a:lnTo>
                <a:lnTo>
                  <a:pt x="2577287" y="280606"/>
                </a:lnTo>
                <a:lnTo>
                  <a:pt x="2594546" y="243268"/>
                </a:lnTo>
                <a:lnTo>
                  <a:pt x="2600261" y="198386"/>
                </a:lnTo>
                <a:lnTo>
                  <a:pt x="2600261" y="4851"/>
                </a:lnTo>
                <a:close/>
              </a:path>
              <a:path w="20037425" h="334009">
                <a:moveTo>
                  <a:pt x="2720086" y="171081"/>
                </a:moveTo>
                <a:lnTo>
                  <a:pt x="2717635" y="158965"/>
                </a:lnTo>
                <a:lnTo>
                  <a:pt x="2710942" y="149059"/>
                </a:lnTo>
                <a:lnTo>
                  <a:pt x="2701023" y="142367"/>
                </a:lnTo>
                <a:lnTo>
                  <a:pt x="2688920" y="139915"/>
                </a:lnTo>
                <a:lnTo>
                  <a:pt x="2676791" y="142367"/>
                </a:lnTo>
                <a:lnTo>
                  <a:pt x="2666885" y="149059"/>
                </a:lnTo>
                <a:lnTo>
                  <a:pt x="2660192" y="158965"/>
                </a:lnTo>
                <a:lnTo>
                  <a:pt x="2657741" y="171081"/>
                </a:lnTo>
                <a:lnTo>
                  <a:pt x="2660192" y="183007"/>
                </a:lnTo>
                <a:lnTo>
                  <a:pt x="2666885" y="192824"/>
                </a:lnTo>
                <a:lnTo>
                  <a:pt x="2676791" y="199491"/>
                </a:lnTo>
                <a:lnTo>
                  <a:pt x="2688920" y="201942"/>
                </a:lnTo>
                <a:lnTo>
                  <a:pt x="2701023" y="199491"/>
                </a:lnTo>
                <a:lnTo>
                  <a:pt x="2710942" y="192824"/>
                </a:lnTo>
                <a:lnTo>
                  <a:pt x="2717635" y="183007"/>
                </a:lnTo>
                <a:lnTo>
                  <a:pt x="2720086" y="171081"/>
                </a:lnTo>
                <a:close/>
              </a:path>
              <a:path w="20037425" h="334009">
                <a:moveTo>
                  <a:pt x="3189236" y="4851"/>
                </a:moveTo>
                <a:lnTo>
                  <a:pt x="3111817" y="4851"/>
                </a:lnTo>
                <a:lnTo>
                  <a:pt x="3055683" y="238061"/>
                </a:lnTo>
                <a:lnTo>
                  <a:pt x="2994723" y="4851"/>
                </a:lnTo>
                <a:lnTo>
                  <a:pt x="2941015" y="4851"/>
                </a:lnTo>
                <a:lnTo>
                  <a:pt x="2879560" y="238061"/>
                </a:lnTo>
                <a:lnTo>
                  <a:pt x="2822956" y="4851"/>
                </a:lnTo>
                <a:lnTo>
                  <a:pt x="2746006" y="4851"/>
                </a:lnTo>
                <a:lnTo>
                  <a:pt x="2838424" y="327583"/>
                </a:lnTo>
                <a:lnTo>
                  <a:pt x="2911500" y="327583"/>
                </a:lnTo>
                <a:lnTo>
                  <a:pt x="2967621" y="105981"/>
                </a:lnTo>
                <a:lnTo>
                  <a:pt x="3024238" y="327583"/>
                </a:lnTo>
                <a:lnTo>
                  <a:pt x="3097288" y="327583"/>
                </a:lnTo>
                <a:lnTo>
                  <a:pt x="3189236" y="4851"/>
                </a:lnTo>
                <a:close/>
              </a:path>
              <a:path w="20037425" h="334009">
                <a:moveTo>
                  <a:pt x="3441242" y="229857"/>
                </a:moveTo>
                <a:lnTo>
                  <a:pt x="3430981" y="186994"/>
                </a:lnTo>
                <a:lnTo>
                  <a:pt x="3404501" y="158889"/>
                </a:lnTo>
                <a:lnTo>
                  <a:pt x="3368306" y="141325"/>
                </a:lnTo>
                <a:lnTo>
                  <a:pt x="3328873" y="130111"/>
                </a:lnTo>
                <a:lnTo>
                  <a:pt x="3292678" y="121018"/>
                </a:lnTo>
                <a:lnTo>
                  <a:pt x="3266211" y="109867"/>
                </a:lnTo>
                <a:lnTo>
                  <a:pt x="3255937" y="92417"/>
                </a:lnTo>
                <a:lnTo>
                  <a:pt x="3258972" y="79197"/>
                </a:lnTo>
                <a:lnTo>
                  <a:pt x="3267849" y="68961"/>
                </a:lnTo>
                <a:lnTo>
                  <a:pt x="3282264" y="62357"/>
                </a:lnTo>
                <a:lnTo>
                  <a:pt x="3301898" y="60020"/>
                </a:lnTo>
                <a:lnTo>
                  <a:pt x="3326765" y="62128"/>
                </a:lnTo>
                <a:lnTo>
                  <a:pt x="3351365" y="68592"/>
                </a:lnTo>
                <a:lnTo>
                  <a:pt x="3374707" y="79603"/>
                </a:lnTo>
                <a:lnTo>
                  <a:pt x="3395764" y="95326"/>
                </a:lnTo>
                <a:lnTo>
                  <a:pt x="3433991" y="45008"/>
                </a:lnTo>
                <a:lnTo>
                  <a:pt x="3408083" y="25527"/>
                </a:lnTo>
                <a:lnTo>
                  <a:pt x="3378352" y="11442"/>
                </a:lnTo>
                <a:lnTo>
                  <a:pt x="3345002" y="2882"/>
                </a:lnTo>
                <a:lnTo>
                  <a:pt x="3308185" y="0"/>
                </a:lnTo>
                <a:lnTo>
                  <a:pt x="3257016" y="7797"/>
                </a:lnTo>
                <a:lnTo>
                  <a:pt x="3218497" y="28981"/>
                </a:lnTo>
                <a:lnTo>
                  <a:pt x="3194227" y="60223"/>
                </a:lnTo>
                <a:lnTo>
                  <a:pt x="3185769" y="98221"/>
                </a:lnTo>
                <a:lnTo>
                  <a:pt x="3196069" y="141185"/>
                </a:lnTo>
                <a:lnTo>
                  <a:pt x="3222612" y="168973"/>
                </a:lnTo>
                <a:lnTo>
                  <a:pt x="3258909" y="186080"/>
                </a:lnTo>
                <a:lnTo>
                  <a:pt x="3298456" y="197002"/>
                </a:lnTo>
                <a:lnTo>
                  <a:pt x="3334740" y="206222"/>
                </a:lnTo>
                <a:lnTo>
                  <a:pt x="3361283" y="218262"/>
                </a:lnTo>
                <a:lnTo>
                  <a:pt x="3371583" y="237578"/>
                </a:lnTo>
                <a:lnTo>
                  <a:pt x="3368116" y="250926"/>
                </a:lnTo>
                <a:lnTo>
                  <a:pt x="3357664" y="262369"/>
                </a:lnTo>
                <a:lnTo>
                  <a:pt x="3340138" y="270370"/>
                </a:lnTo>
                <a:lnTo>
                  <a:pt x="3315449" y="273380"/>
                </a:lnTo>
                <a:lnTo>
                  <a:pt x="3283839" y="269913"/>
                </a:lnTo>
                <a:lnTo>
                  <a:pt x="3255988" y="260502"/>
                </a:lnTo>
                <a:lnTo>
                  <a:pt x="3232239" y="246646"/>
                </a:lnTo>
                <a:lnTo>
                  <a:pt x="3212871" y="229857"/>
                </a:lnTo>
                <a:lnTo>
                  <a:pt x="3175609" y="282105"/>
                </a:lnTo>
                <a:lnTo>
                  <a:pt x="3200870" y="302971"/>
                </a:lnTo>
                <a:lnTo>
                  <a:pt x="3231858" y="319163"/>
                </a:lnTo>
                <a:lnTo>
                  <a:pt x="3268827" y="329653"/>
                </a:lnTo>
                <a:lnTo>
                  <a:pt x="3312058" y="333375"/>
                </a:lnTo>
                <a:lnTo>
                  <a:pt x="3368979" y="325501"/>
                </a:lnTo>
                <a:lnTo>
                  <a:pt x="3409315" y="303745"/>
                </a:lnTo>
                <a:lnTo>
                  <a:pt x="3433305" y="270929"/>
                </a:lnTo>
                <a:lnTo>
                  <a:pt x="3441242" y="229857"/>
                </a:lnTo>
                <a:close/>
              </a:path>
              <a:path w="20037425" h="334009">
                <a:moveTo>
                  <a:pt x="3754755" y="4851"/>
                </a:moveTo>
                <a:lnTo>
                  <a:pt x="3684587" y="4851"/>
                </a:lnTo>
                <a:lnTo>
                  <a:pt x="3684587" y="196456"/>
                </a:lnTo>
                <a:lnTo>
                  <a:pt x="3679799" y="227304"/>
                </a:lnTo>
                <a:lnTo>
                  <a:pt x="3665537" y="251307"/>
                </a:lnTo>
                <a:lnTo>
                  <a:pt x="3641928" y="266877"/>
                </a:lnTo>
                <a:lnTo>
                  <a:pt x="3609111" y="272415"/>
                </a:lnTo>
                <a:lnTo>
                  <a:pt x="3576205" y="266877"/>
                </a:lnTo>
                <a:lnTo>
                  <a:pt x="3552431" y="251307"/>
                </a:lnTo>
                <a:lnTo>
                  <a:pt x="3537991" y="227304"/>
                </a:lnTo>
                <a:lnTo>
                  <a:pt x="3533127" y="196456"/>
                </a:lnTo>
                <a:lnTo>
                  <a:pt x="3533127" y="4851"/>
                </a:lnTo>
                <a:lnTo>
                  <a:pt x="3463467" y="4851"/>
                </a:lnTo>
                <a:lnTo>
                  <a:pt x="3463467" y="198882"/>
                </a:lnTo>
                <a:lnTo>
                  <a:pt x="3469182" y="243344"/>
                </a:lnTo>
                <a:lnTo>
                  <a:pt x="3486442" y="280504"/>
                </a:lnTo>
                <a:lnTo>
                  <a:pt x="3515410" y="308889"/>
                </a:lnTo>
                <a:lnTo>
                  <a:pt x="3556241" y="327012"/>
                </a:lnTo>
                <a:lnTo>
                  <a:pt x="3609111" y="333387"/>
                </a:lnTo>
                <a:lnTo>
                  <a:pt x="3661968" y="327063"/>
                </a:lnTo>
                <a:lnTo>
                  <a:pt x="3702812" y="309003"/>
                </a:lnTo>
                <a:lnTo>
                  <a:pt x="3731780" y="280606"/>
                </a:lnTo>
                <a:lnTo>
                  <a:pt x="3749040" y="243268"/>
                </a:lnTo>
                <a:lnTo>
                  <a:pt x="3754755" y="198386"/>
                </a:lnTo>
                <a:lnTo>
                  <a:pt x="3754755" y="4851"/>
                </a:lnTo>
                <a:close/>
              </a:path>
              <a:path w="20037425" h="334009">
                <a:moveTo>
                  <a:pt x="3874566" y="171081"/>
                </a:moveTo>
                <a:lnTo>
                  <a:pt x="3872115" y="158965"/>
                </a:lnTo>
                <a:lnTo>
                  <a:pt x="3865422" y="149059"/>
                </a:lnTo>
                <a:lnTo>
                  <a:pt x="3855516" y="142367"/>
                </a:lnTo>
                <a:lnTo>
                  <a:pt x="3843401" y="139915"/>
                </a:lnTo>
                <a:lnTo>
                  <a:pt x="3831272" y="142367"/>
                </a:lnTo>
                <a:lnTo>
                  <a:pt x="3821366" y="149059"/>
                </a:lnTo>
                <a:lnTo>
                  <a:pt x="3814673" y="158965"/>
                </a:lnTo>
                <a:lnTo>
                  <a:pt x="3812222" y="171081"/>
                </a:lnTo>
                <a:lnTo>
                  <a:pt x="3814673" y="183007"/>
                </a:lnTo>
                <a:lnTo>
                  <a:pt x="3821366" y="192824"/>
                </a:lnTo>
                <a:lnTo>
                  <a:pt x="3831272" y="199491"/>
                </a:lnTo>
                <a:lnTo>
                  <a:pt x="3843401" y="201942"/>
                </a:lnTo>
                <a:lnTo>
                  <a:pt x="3855516" y="199491"/>
                </a:lnTo>
                <a:lnTo>
                  <a:pt x="3865422" y="192824"/>
                </a:lnTo>
                <a:lnTo>
                  <a:pt x="3872115" y="183007"/>
                </a:lnTo>
                <a:lnTo>
                  <a:pt x="3874566" y="171081"/>
                </a:lnTo>
                <a:close/>
              </a:path>
              <a:path w="20037425" h="334009">
                <a:moveTo>
                  <a:pt x="4343717" y="4851"/>
                </a:moveTo>
                <a:lnTo>
                  <a:pt x="4266298" y="4851"/>
                </a:lnTo>
                <a:lnTo>
                  <a:pt x="4210177" y="238061"/>
                </a:lnTo>
                <a:lnTo>
                  <a:pt x="4149204" y="4851"/>
                </a:lnTo>
                <a:lnTo>
                  <a:pt x="4095496" y="4851"/>
                </a:lnTo>
                <a:lnTo>
                  <a:pt x="4034040" y="238061"/>
                </a:lnTo>
                <a:lnTo>
                  <a:pt x="3977436" y="4851"/>
                </a:lnTo>
                <a:lnTo>
                  <a:pt x="3900500" y="4851"/>
                </a:lnTo>
                <a:lnTo>
                  <a:pt x="3992905" y="327583"/>
                </a:lnTo>
                <a:lnTo>
                  <a:pt x="4065981" y="327583"/>
                </a:lnTo>
                <a:lnTo>
                  <a:pt x="4122102" y="105981"/>
                </a:lnTo>
                <a:lnTo>
                  <a:pt x="4178719" y="327583"/>
                </a:lnTo>
                <a:lnTo>
                  <a:pt x="4251769" y="327583"/>
                </a:lnTo>
                <a:lnTo>
                  <a:pt x="4343717" y="4851"/>
                </a:lnTo>
                <a:close/>
              </a:path>
              <a:path w="20037425" h="334009">
                <a:moveTo>
                  <a:pt x="4595736" y="229857"/>
                </a:moveTo>
                <a:lnTo>
                  <a:pt x="4585474" y="186994"/>
                </a:lnTo>
                <a:lnTo>
                  <a:pt x="4558995" y="158889"/>
                </a:lnTo>
                <a:lnTo>
                  <a:pt x="4522800" y="141325"/>
                </a:lnTo>
                <a:lnTo>
                  <a:pt x="4483354" y="130111"/>
                </a:lnTo>
                <a:lnTo>
                  <a:pt x="4447159" y="121018"/>
                </a:lnTo>
                <a:lnTo>
                  <a:pt x="4420692" y="109867"/>
                </a:lnTo>
                <a:lnTo>
                  <a:pt x="4410418" y="92417"/>
                </a:lnTo>
                <a:lnTo>
                  <a:pt x="4413453" y="79197"/>
                </a:lnTo>
                <a:lnTo>
                  <a:pt x="4422343" y="68961"/>
                </a:lnTo>
                <a:lnTo>
                  <a:pt x="4436757" y="62357"/>
                </a:lnTo>
                <a:lnTo>
                  <a:pt x="4456392" y="60020"/>
                </a:lnTo>
                <a:lnTo>
                  <a:pt x="4481258" y="62128"/>
                </a:lnTo>
                <a:lnTo>
                  <a:pt x="4505858" y="68592"/>
                </a:lnTo>
                <a:lnTo>
                  <a:pt x="4529188" y="79603"/>
                </a:lnTo>
                <a:lnTo>
                  <a:pt x="4550257" y="95326"/>
                </a:lnTo>
                <a:lnTo>
                  <a:pt x="4588484" y="45008"/>
                </a:lnTo>
                <a:lnTo>
                  <a:pt x="4562564" y="25527"/>
                </a:lnTo>
                <a:lnTo>
                  <a:pt x="4532846" y="11442"/>
                </a:lnTo>
                <a:lnTo>
                  <a:pt x="4499483" y="2882"/>
                </a:lnTo>
                <a:lnTo>
                  <a:pt x="4462678" y="0"/>
                </a:lnTo>
                <a:lnTo>
                  <a:pt x="4411497" y="7797"/>
                </a:lnTo>
                <a:lnTo>
                  <a:pt x="4372978" y="28981"/>
                </a:lnTo>
                <a:lnTo>
                  <a:pt x="4348708" y="60223"/>
                </a:lnTo>
                <a:lnTo>
                  <a:pt x="4340263" y="98221"/>
                </a:lnTo>
                <a:lnTo>
                  <a:pt x="4350550" y="141185"/>
                </a:lnTo>
                <a:lnTo>
                  <a:pt x="4377093" y="168973"/>
                </a:lnTo>
                <a:lnTo>
                  <a:pt x="4413389" y="186080"/>
                </a:lnTo>
                <a:lnTo>
                  <a:pt x="4452937" y="197002"/>
                </a:lnTo>
                <a:lnTo>
                  <a:pt x="4489221" y="206222"/>
                </a:lnTo>
                <a:lnTo>
                  <a:pt x="4515777" y="218262"/>
                </a:lnTo>
                <a:lnTo>
                  <a:pt x="4526064" y="237578"/>
                </a:lnTo>
                <a:lnTo>
                  <a:pt x="4522597" y="250926"/>
                </a:lnTo>
                <a:lnTo>
                  <a:pt x="4512157" y="262369"/>
                </a:lnTo>
                <a:lnTo>
                  <a:pt x="4494619" y="270370"/>
                </a:lnTo>
                <a:lnTo>
                  <a:pt x="4469930" y="273380"/>
                </a:lnTo>
                <a:lnTo>
                  <a:pt x="4438320" y="269913"/>
                </a:lnTo>
                <a:lnTo>
                  <a:pt x="4410481" y="260502"/>
                </a:lnTo>
                <a:lnTo>
                  <a:pt x="4386719" y="246646"/>
                </a:lnTo>
                <a:lnTo>
                  <a:pt x="4367352" y="229857"/>
                </a:lnTo>
                <a:lnTo>
                  <a:pt x="4330103" y="282105"/>
                </a:lnTo>
                <a:lnTo>
                  <a:pt x="4355363" y="302971"/>
                </a:lnTo>
                <a:lnTo>
                  <a:pt x="4386338" y="319163"/>
                </a:lnTo>
                <a:lnTo>
                  <a:pt x="4423321" y="329653"/>
                </a:lnTo>
                <a:lnTo>
                  <a:pt x="4466552" y="333375"/>
                </a:lnTo>
                <a:lnTo>
                  <a:pt x="4523473" y="325501"/>
                </a:lnTo>
                <a:lnTo>
                  <a:pt x="4563808" y="303745"/>
                </a:lnTo>
                <a:lnTo>
                  <a:pt x="4587799" y="270929"/>
                </a:lnTo>
                <a:lnTo>
                  <a:pt x="4595736" y="229857"/>
                </a:lnTo>
                <a:close/>
              </a:path>
              <a:path w="20037425" h="334009">
                <a:moveTo>
                  <a:pt x="4909236" y="4851"/>
                </a:moveTo>
                <a:lnTo>
                  <a:pt x="4839081" y="4851"/>
                </a:lnTo>
                <a:lnTo>
                  <a:pt x="4839081" y="196456"/>
                </a:lnTo>
                <a:lnTo>
                  <a:pt x="4834293" y="227304"/>
                </a:lnTo>
                <a:lnTo>
                  <a:pt x="4820018" y="251307"/>
                </a:lnTo>
                <a:lnTo>
                  <a:pt x="4796421" y="266877"/>
                </a:lnTo>
                <a:lnTo>
                  <a:pt x="4763605" y="272415"/>
                </a:lnTo>
                <a:lnTo>
                  <a:pt x="4730699" y="266877"/>
                </a:lnTo>
                <a:lnTo>
                  <a:pt x="4706925" y="251307"/>
                </a:lnTo>
                <a:lnTo>
                  <a:pt x="4692485" y="227304"/>
                </a:lnTo>
                <a:lnTo>
                  <a:pt x="4687621" y="196456"/>
                </a:lnTo>
                <a:lnTo>
                  <a:pt x="4687621" y="4851"/>
                </a:lnTo>
                <a:lnTo>
                  <a:pt x="4617948" y="4851"/>
                </a:lnTo>
                <a:lnTo>
                  <a:pt x="4617948" y="198882"/>
                </a:lnTo>
                <a:lnTo>
                  <a:pt x="4623663" y="243344"/>
                </a:lnTo>
                <a:lnTo>
                  <a:pt x="4640935" y="280504"/>
                </a:lnTo>
                <a:lnTo>
                  <a:pt x="4669891" y="308889"/>
                </a:lnTo>
                <a:lnTo>
                  <a:pt x="4710735" y="327012"/>
                </a:lnTo>
                <a:lnTo>
                  <a:pt x="4763605" y="333387"/>
                </a:lnTo>
                <a:lnTo>
                  <a:pt x="4816462" y="327063"/>
                </a:lnTo>
                <a:lnTo>
                  <a:pt x="4857293" y="309003"/>
                </a:lnTo>
                <a:lnTo>
                  <a:pt x="4886261" y="280606"/>
                </a:lnTo>
                <a:lnTo>
                  <a:pt x="4903521" y="243268"/>
                </a:lnTo>
                <a:lnTo>
                  <a:pt x="4909236" y="198386"/>
                </a:lnTo>
                <a:lnTo>
                  <a:pt x="4909236" y="4851"/>
                </a:lnTo>
                <a:close/>
              </a:path>
              <a:path w="20037425" h="334009">
                <a:moveTo>
                  <a:pt x="5029060" y="171081"/>
                </a:moveTo>
                <a:lnTo>
                  <a:pt x="5026609" y="158965"/>
                </a:lnTo>
                <a:lnTo>
                  <a:pt x="5019916" y="149059"/>
                </a:lnTo>
                <a:lnTo>
                  <a:pt x="5010010" y="142367"/>
                </a:lnTo>
                <a:lnTo>
                  <a:pt x="4997894" y="139915"/>
                </a:lnTo>
                <a:lnTo>
                  <a:pt x="4985766" y="142367"/>
                </a:lnTo>
                <a:lnTo>
                  <a:pt x="4975860" y="149059"/>
                </a:lnTo>
                <a:lnTo>
                  <a:pt x="4969167" y="158965"/>
                </a:lnTo>
                <a:lnTo>
                  <a:pt x="4966716" y="171081"/>
                </a:lnTo>
                <a:lnTo>
                  <a:pt x="4969167" y="183007"/>
                </a:lnTo>
                <a:lnTo>
                  <a:pt x="4975860" y="192824"/>
                </a:lnTo>
                <a:lnTo>
                  <a:pt x="4985766" y="199491"/>
                </a:lnTo>
                <a:lnTo>
                  <a:pt x="4997894" y="201942"/>
                </a:lnTo>
                <a:lnTo>
                  <a:pt x="5010010" y="199491"/>
                </a:lnTo>
                <a:lnTo>
                  <a:pt x="5019916" y="192824"/>
                </a:lnTo>
                <a:lnTo>
                  <a:pt x="5026609" y="183007"/>
                </a:lnTo>
                <a:lnTo>
                  <a:pt x="5029060" y="171081"/>
                </a:lnTo>
                <a:close/>
              </a:path>
              <a:path w="20037425" h="334009">
                <a:moveTo>
                  <a:pt x="5498211" y="4851"/>
                </a:moveTo>
                <a:lnTo>
                  <a:pt x="5420792" y="4851"/>
                </a:lnTo>
                <a:lnTo>
                  <a:pt x="5364670" y="238061"/>
                </a:lnTo>
                <a:lnTo>
                  <a:pt x="5303698" y="4851"/>
                </a:lnTo>
                <a:lnTo>
                  <a:pt x="5249989" y="4851"/>
                </a:lnTo>
                <a:lnTo>
                  <a:pt x="5188534" y="238061"/>
                </a:lnTo>
                <a:lnTo>
                  <a:pt x="5131930" y="4851"/>
                </a:lnTo>
                <a:lnTo>
                  <a:pt x="5054993" y="4851"/>
                </a:lnTo>
                <a:lnTo>
                  <a:pt x="5147399" y="327583"/>
                </a:lnTo>
                <a:lnTo>
                  <a:pt x="5220474" y="327583"/>
                </a:lnTo>
                <a:lnTo>
                  <a:pt x="5276596" y="105981"/>
                </a:lnTo>
                <a:lnTo>
                  <a:pt x="5333212" y="327583"/>
                </a:lnTo>
                <a:lnTo>
                  <a:pt x="5406263" y="327583"/>
                </a:lnTo>
                <a:lnTo>
                  <a:pt x="5498211" y="4851"/>
                </a:lnTo>
                <a:close/>
              </a:path>
              <a:path w="20037425" h="334009">
                <a:moveTo>
                  <a:pt x="5750217" y="229857"/>
                </a:moveTo>
                <a:lnTo>
                  <a:pt x="5739955" y="186994"/>
                </a:lnTo>
                <a:lnTo>
                  <a:pt x="5713488" y="158889"/>
                </a:lnTo>
                <a:lnTo>
                  <a:pt x="5677281" y="141325"/>
                </a:lnTo>
                <a:lnTo>
                  <a:pt x="5637847" y="130111"/>
                </a:lnTo>
                <a:lnTo>
                  <a:pt x="5601652" y="121018"/>
                </a:lnTo>
                <a:lnTo>
                  <a:pt x="5575185" y="109867"/>
                </a:lnTo>
                <a:lnTo>
                  <a:pt x="5564911" y="92417"/>
                </a:lnTo>
                <a:lnTo>
                  <a:pt x="5567946" y="79197"/>
                </a:lnTo>
                <a:lnTo>
                  <a:pt x="5576824" y="68961"/>
                </a:lnTo>
                <a:lnTo>
                  <a:pt x="5591238" y="62357"/>
                </a:lnTo>
                <a:lnTo>
                  <a:pt x="5610872" y="60020"/>
                </a:lnTo>
                <a:lnTo>
                  <a:pt x="5635739" y="62128"/>
                </a:lnTo>
                <a:lnTo>
                  <a:pt x="5660339" y="68592"/>
                </a:lnTo>
                <a:lnTo>
                  <a:pt x="5683682" y="79603"/>
                </a:lnTo>
                <a:lnTo>
                  <a:pt x="5704738" y="95326"/>
                </a:lnTo>
                <a:lnTo>
                  <a:pt x="5742965" y="45008"/>
                </a:lnTo>
                <a:lnTo>
                  <a:pt x="5717057" y="25527"/>
                </a:lnTo>
                <a:lnTo>
                  <a:pt x="5687326" y="11442"/>
                </a:lnTo>
                <a:lnTo>
                  <a:pt x="5653976" y="2882"/>
                </a:lnTo>
                <a:lnTo>
                  <a:pt x="5617159" y="0"/>
                </a:lnTo>
                <a:lnTo>
                  <a:pt x="5565991" y="7797"/>
                </a:lnTo>
                <a:lnTo>
                  <a:pt x="5527472" y="28981"/>
                </a:lnTo>
                <a:lnTo>
                  <a:pt x="5503202" y="60223"/>
                </a:lnTo>
                <a:lnTo>
                  <a:pt x="5494756" y="98221"/>
                </a:lnTo>
                <a:lnTo>
                  <a:pt x="5505043" y="141185"/>
                </a:lnTo>
                <a:lnTo>
                  <a:pt x="5531586" y="168973"/>
                </a:lnTo>
                <a:lnTo>
                  <a:pt x="5567883" y="186080"/>
                </a:lnTo>
                <a:lnTo>
                  <a:pt x="5607431" y="197002"/>
                </a:lnTo>
                <a:lnTo>
                  <a:pt x="5643715" y="206222"/>
                </a:lnTo>
                <a:lnTo>
                  <a:pt x="5670258" y="218262"/>
                </a:lnTo>
                <a:lnTo>
                  <a:pt x="5680557" y="237578"/>
                </a:lnTo>
                <a:lnTo>
                  <a:pt x="5677090" y="250926"/>
                </a:lnTo>
                <a:lnTo>
                  <a:pt x="5666638" y="262369"/>
                </a:lnTo>
                <a:lnTo>
                  <a:pt x="5649112" y="270370"/>
                </a:lnTo>
                <a:lnTo>
                  <a:pt x="5624423" y="273380"/>
                </a:lnTo>
                <a:lnTo>
                  <a:pt x="5592813" y="269913"/>
                </a:lnTo>
                <a:lnTo>
                  <a:pt x="5564962" y="260502"/>
                </a:lnTo>
                <a:lnTo>
                  <a:pt x="5541213" y="246646"/>
                </a:lnTo>
                <a:lnTo>
                  <a:pt x="5521845" y="229857"/>
                </a:lnTo>
                <a:lnTo>
                  <a:pt x="5484584" y="282105"/>
                </a:lnTo>
                <a:lnTo>
                  <a:pt x="5509844" y="302971"/>
                </a:lnTo>
                <a:lnTo>
                  <a:pt x="5540832" y="319163"/>
                </a:lnTo>
                <a:lnTo>
                  <a:pt x="5577802" y="329653"/>
                </a:lnTo>
                <a:lnTo>
                  <a:pt x="5621032" y="333375"/>
                </a:lnTo>
                <a:lnTo>
                  <a:pt x="5677954" y="325501"/>
                </a:lnTo>
                <a:lnTo>
                  <a:pt x="5718289" y="303745"/>
                </a:lnTo>
                <a:lnTo>
                  <a:pt x="5742279" y="270929"/>
                </a:lnTo>
                <a:lnTo>
                  <a:pt x="5750217" y="229857"/>
                </a:lnTo>
                <a:close/>
              </a:path>
              <a:path w="20037425" h="334009">
                <a:moveTo>
                  <a:pt x="6063729" y="4851"/>
                </a:moveTo>
                <a:lnTo>
                  <a:pt x="5993562" y="4851"/>
                </a:lnTo>
                <a:lnTo>
                  <a:pt x="5993562" y="196456"/>
                </a:lnTo>
                <a:lnTo>
                  <a:pt x="5988774" y="227304"/>
                </a:lnTo>
                <a:lnTo>
                  <a:pt x="5974512" y="251307"/>
                </a:lnTo>
                <a:lnTo>
                  <a:pt x="5950902" y="266877"/>
                </a:lnTo>
                <a:lnTo>
                  <a:pt x="5918085" y="272415"/>
                </a:lnTo>
                <a:lnTo>
                  <a:pt x="5885180" y="266877"/>
                </a:lnTo>
                <a:lnTo>
                  <a:pt x="5861405" y="251307"/>
                </a:lnTo>
                <a:lnTo>
                  <a:pt x="5846965" y="227304"/>
                </a:lnTo>
                <a:lnTo>
                  <a:pt x="5842101" y="196456"/>
                </a:lnTo>
                <a:lnTo>
                  <a:pt x="5842101" y="4851"/>
                </a:lnTo>
                <a:lnTo>
                  <a:pt x="5772442" y="4851"/>
                </a:lnTo>
                <a:lnTo>
                  <a:pt x="5772442" y="198882"/>
                </a:lnTo>
                <a:lnTo>
                  <a:pt x="5778157" y="243344"/>
                </a:lnTo>
                <a:lnTo>
                  <a:pt x="5795429" y="280504"/>
                </a:lnTo>
                <a:lnTo>
                  <a:pt x="5824385" y="308889"/>
                </a:lnTo>
                <a:lnTo>
                  <a:pt x="5865228" y="327012"/>
                </a:lnTo>
                <a:lnTo>
                  <a:pt x="5918085" y="333387"/>
                </a:lnTo>
                <a:lnTo>
                  <a:pt x="5970943" y="327063"/>
                </a:lnTo>
                <a:lnTo>
                  <a:pt x="6011786" y="309003"/>
                </a:lnTo>
                <a:lnTo>
                  <a:pt x="6040755" y="280606"/>
                </a:lnTo>
                <a:lnTo>
                  <a:pt x="6058014" y="243268"/>
                </a:lnTo>
                <a:lnTo>
                  <a:pt x="6063729" y="198386"/>
                </a:lnTo>
                <a:lnTo>
                  <a:pt x="6063729" y="4851"/>
                </a:lnTo>
                <a:close/>
              </a:path>
              <a:path w="20037425" h="334009">
                <a:moveTo>
                  <a:pt x="6183541" y="171081"/>
                </a:moveTo>
                <a:lnTo>
                  <a:pt x="6181090" y="158965"/>
                </a:lnTo>
                <a:lnTo>
                  <a:pt x="6174397" y="149059"/>
                </a:lnTo>
                <a:lnTo>
                  <a:pt x="6164491" y="142367"/>
                </a:lnTo>
                <a:lnTo>
                  <a:pt x="6152375" y="139915"/>
                </a:lnTo>
                <a:lnTo>
                  <a:pt x="6140247" y="142367"/>
                </a:lnTo>
                <a:lnTo>
                  <a:pt x="6130341" y="149059"/>
                </a:lnTo>
                <a:lnTo>
                  <a:pt x="6123648" y="158965"/>
                </a:lnTo>
                <a:lnTo>
                  <a:pt x="6121197" y="171081"/>
                </a:lnTo>
                <a:lnTo>
                  <a:pt x="6123648" y="183007"/>
                </a:lnTo>
                <a:lnTo>
                  <a:pt x="6130341" y="192824"/>
                </a:lnTo>
                <a:lnTo>
                  <a:pt x="6140247" y="199491"/>
                </a:lnTo>
                <a:lnTo>
                  <a:pt x="6152375" y="201942"/>
                </a:lnTo>
                <a:lnTo>
                  <a:pt x="6164491" y="199491"/>
                </a:lnTo>
                <a:lnTo>
                  <a:pt x="6174397" y="192824"/>
                </a:lnTo>
                <a:lnTo>
                  <a:pt x="6181090" y="183007"/>
                </a:lnTo>
                <a:lnTo>
                  <a:pt x="6183541" y="171081"/>
                </a:lnTo>
                <a:close/>
              </a:path>
              <a:path w="20037425" h="334009">
                <a:moveTo>
                  <a:pt x="6652692" y="4851"/>
                </a:moveTo>
                <a:lnTo>
                  <a:pt x="6575272" y="4851"/>
                </a:lnTo>
                <a:lnTo>
                  <a:pt x="6519151" y="238061"/>
                </a:lnTo>
                <a:lnTo>
                  <a:pt x="6458178" y="4851"/>
                </a:lnTo>
                <a:lnTo>
                  <a:pt x="6404470" y="4851"/>
                </a:lnTo>
                <a:lnTo>
                  <a:pt x="6343015" y="238061"/>
                </a:lnTo>
                <a:lnTo>
                  <a:pt x="6286411" y="4851"/>
                </a:lnTo>
                <a:lnTo>
                  <a:pt x="6209474" y="4851"/>
                </a:lnTo>
                <a:lnTo>
                  <a:pt x="6301879" y="327583"/>
                </a:lnTo>
                <a:lnTo>
                  <a:pt x="6374955" y="327583"/>
                </a:lnTo>
                <a:lnTo>
                  <a:pt x="6431077" y="105981"/>
                </a:lnTo>
                <a:lnTo>
                  <a:pt x="6487693" y="327583"/>
                </a:lnTo>
                <a:lnTo>
                  <a:pt x="6560744" y="327583"/>
                </a:lnTo>
                <a:lnTo>
                  <a:pt x="6652692" y="4851"/>
                </a:lnTo>
                <a:close/>
              </a:path>
              <a:path w="20037425" h="334009">
                <a:moveTo>
                  <a:pt x="6904710" y="229857"/>
                </a:moveTo>
                <a:lnTo>
                  <a:pt x="6894449" y="186994"/>
                </a:lnTo>
                <a:lnTo>
                  <a:pt x="6867969" y="158889"/>
                </a:lnTo>
                <a:lnTo>
                  <a:pt x="6831774" y="141325"/>
                </a:lnTo>
                <a:lnTo>
                  <a:pt x="6792341" y="130111"/>
                </a:lnTo>
                <a:lnTo>
                  <a:pt x="6756133" y="121018"/>
                </a:lnTo>
                <a:lnTo>
                  <a:pt x="6729666" y="109867"/>
                </a:lnTo>
                <a:lnTo>
                  <a:pt x="6719392" y="92417"/>
                </a:lnTo>
                <a:lnTo>
                  <a:pt x="6722427" y="79197"/>
                </a:lnTo>
                <a:lnTo>
                  <a:pt x="6731317" y="68961"/>
                </a:lnTo>
                <a:lnTo>
                  <a:pt x="6745732" y="62357"/>
                </a:lnTo>
                <a:lnTo>
                  <a:pt x="6765366" y="60020"/>
                </a:lnTo>
                <a:lnTo>
                  <a:pt x="6790233" y="62128"/>
                </a:lnTo>
                <a:lnTo>
                  <a:pt x="6814833" y="68592"/>
                </a:lnTo>
                <a:lnTo>
                  <a:pt x="6838162" y="79603"/>
                </a:lnTo>
                <a:lnTo>
                  <a:pt x="6859232" y="95326"/>
                </a:lnTo>
                <a:lnTo>
                  <a:pt x="6897459" y="45008"/>
                </a:lnTo>
                <a:lnTo>
                  <a:pt x="6871538" y="25527"/>
                </a:lnTo>
                <a:lnTo>
                  <a:pt x="6841820" y="11442"/>
                </a:lnTo>
                <a:lnTo>
                  <a:pt x="6808457" y="2882"/>
                </a:lnTo>
                <a:lnTo>
                  <a:pt x="6771653" y="0"/>
                </a:lnTo>
                <a:lnTo>
                  <a:pt x="6720472" y="7797"/>
                </a:lnTo>
                <a:lnTo>
                  <a:pt x="6681952" y="28981"/>
                </a:lnTo>
                <a:lnTo>
                  <a:pt x="6657683" y="60223"/>
                </a:lnTo>
                <a:lnTo>
                  <a:pt x="6649237" y="98221"/>
                </a:lnTo>
                <a:lnTo>
                  <a:pt x="6659524" y="141185"/>
                </a:lnTo>
                <a:lnTo>
                  <a:pt x="6686067" y="168973"/>
                </a:lnTo>
                <a:lnTo>
                  <a:pt x="6722364" y="186080"/>
                </a:lnTo>
                <a:lnTo>
                  <a:pt x="6761912" y="197002"/>
                </a:lnTo>
                <a:lnTo>
                  <a:pt x="6798208" y="206222"/>
                </a:lnTo>
                <a:lnTo>
                  <a:pt x="6824751" y="218262"/>
                </a:lnTo>
                <a:lnTo>
                  <a:pt x="6835038" y="237578"/>
                </a:lnTo>
                <a:lnTo>
                  <a:pt x="6831571" y="250926"/>
                </a:lnTo>
                <a:lnTo>
                  <a:pt x="6821132" y="262369"/>
                </a:lnTo>
                <a:lnTo>
                  <a:pt x="6803606" y="270370"/>
                </a:lnTo>
                <a:lnTo>
                  <a:pt x="6778904" y="273380"/>
                </a:lnTo>
                <a:lnTo>
                  <a:pt x="6747294" y="269913"/>
                </a:lnTo>
                <a:lnTo>
                  <a:pt x="6719456" y="260502"/>
                </a:lnTo>
                <a:lnTo>
                  <a:pt x="6695694" y="246646"/>
                </a:lnTo>
                <a:lnTo>
                  <a:pt x="6676326" y="229857"/>
                </a:lnTo>
                <a:lnTo>
                  <a:pt x="6639077" y="282105"/>
                </a:lnTo>
                <a:lnTo>
                  <a:pt x="6664338" y="302971"/>
                </a:lnTo>
                <a:lnTo>
                  <a:pt x="6695313" y="319163"/>
                </a:lnTo>
                <a:lnTo>
                  <a:pt x="6732295" y="329653"/>
                </a:lnTo>
                <a:lnTo>
                  <a:pt x="6775526" y="333375"/>
                </a:lnTo>
                <a:lnTo>
                  <a:pt x="6832447" y="325501"/>
                </a:lnTo>
                <a:lnTo>
                  <a:pt x="6872783" y="303745"/>
                </a:lnTo>
                <a:lnTo>
                  <a:pt x="6896773" y="270929"/>
                </a:lnTo>
                <a:lnTo>
                  <a:pt x="6904710" y="229857"/>
                </a:lnTo>
                <a:close/>
              </a:path>
              <a:path w="20037425" h="334009">
                <a:moveTo>
                  <a:pt x="7218210" y="4851"/>
                </a:moveTo>
                <a:lnTo>
                  <a:pt x="7148055" y="4851"/>
                </a:lnTo>
                <a:lnTo>
                  <a:pt x="7148055" y="196456"/>
                </a:lnTo>
                <a:lnTo>
                  <a:pt x="7143267" y="227304"/>
                </a:lnTo>
                <a:lnTo>
                  <a:pt x="7129005" y="251307"/>
                </a:lnTo>
                <a:lnTo>
                  <a:pt x="7105396" y="266877"/>
                </a:lnTo>
                <a:lnTo>
                  <a:pt x="7072579" y="272415"/>
                </a:lnTo>
                <a:lnTo>
                  <a:pt x="7039673" y="266877"/>
                </a:lnTo>
                <a:lnTo>
                  <a:pt x="7015899" y="251307"/>
                </a:lnTo>
                <a:lnTo>
                  <a:pt x="7001459" y="227304"/>
                </a:lnTo>
                <a:lnTo>
                  <a:pt x="6996595" y="196456"/>
                </a:lnTo>
                <a:lnTo>
                  <a:pt x="6996595" y="4851"/>
                </a:lnTo>
                <a:lnTo>
                  <a:pt x="6926923" y="4851"/>
                </a:lnTo>
                <a:lnTo>
                  <a:pt x="6926923" y="198882"/>
                </a:lnTo>
                <a:lnTo>
                  <a:pt x="6932650" y="243344"/>
                </a:lnTo>
                <a:lnTo>
                  <a:pt x="6949910" y="280504"/>
                </a:lnTo>
                <a:lnTo>
                  <a:pt x="6978878" y="308889"/>
                </a:lnTo>
                <a:lnTo>
                  <a:pt x="7019709" y="327012"/>
                </a:lnTo>
                <a:lnTo>
                  <a:pt x="7072579" y="333387"/>
                </a:lnTo>
                <a:lnTo>
                  <a:pt x="7125436" y="327063"/>
                </a:lnTo>
                <a:lnTo>
                  <a:pt x="7166267" y="309003"/>
                </a:lnTo>
                <a:lnTo>
                  <a:pt x="7195236" y="280606"/>
                </a:lnTo>
                <a:lnTo>
                  <a:pt x="7212495" y="243268"/>
                </a:lnTo>
                <a:lnTo>
                  <a:pt x="7218210" y="198386"/>
                </a:lnTo>
                <a:lnTo>
                  <a:pt x="7218210" y="4851"/>
                </a:lnTo>
                <a:close/>
              </a:path>
              <a:path w="20037425" h="334009">
                <a:moveTo>
                  <a:pt x="7338034" y="171081"/>
                </a:moveTo>
                <a:lnTo>
                  <a:pt x="7335583" y="158965"/>
                </a:lnTo>
                <a:lnTo>
                  <a:pt x="7328890" y="149059"/>
                </a:lnTo>
                <a:lnTo>
                  <a:pt x="7318984" y="142367"/>
                </a:lnTo>
                <a:lnTo>
                  <a:pt x="7306869" y="139915"/>
                </a:lnTo>
                <a:lnTo>
                  <a:pt x="7294740" y="142367"/>
                </a:lnTo>
                <a:lnTo>
                  <a:pt x="7284834" y="149059"/>
                </a:lnTo>
                <a:lnTo>
                  <a:pt x="7278141" y="158965"/>
                </a:lnTo>
                <a:lnTo>
                  <a:pt x="7275690" y="171081"/>
                </a:lnTo>
                <a:lnTo>
                  <a:pt x="7278141" y="183007"/>
                </a:lnTo>
                <a:lnTo>
                  <a:pt x="7284834" y="192824"/>
                </a:lnTo>
                <a:lnTo>
                  <a:pt x="7294740" y="199491"/>
                </a:lnTo>
                <a:lnTo>
                  <a:pt x="7306869" y="201942"/>
                </a:lnTo>
                <a:lnTo>
                  <a:pt x="7318984" y="199491"/>
                </a:lnTo>
                <a:lnTo>
                  <a:pt x="7328890" y="192824"/>
                </a:lnTo>
                <a:lnTo>
                  <a:pt x="7335583" y="183007"/>
                </a:lnTo>
                <a:lnTo>
                  <a:pt x="7338034" y="171081"/>
                </a:lnTo>
                <a:close/>
              </a:path>
              <a:path w="20037425" h="334009">
                <a:moveTo>
                  <a:pt x="7807185" y="4851"/>
                </a:moveTo>
                <a:lnTo>
                  <a:pt x="7729766" y="4851"/>
                </a:lnTo>
                <a:lnTo>
                  <a:pt x="7673632" y="238061"/>
                </a:lnTo>
                <a:lnTo>
                  <a:pt x="7612672" y="4851"/>
                </a:lnTo>
                <a:lnTo>
                  <a:pt x="7558964" y="4851"/>
                </a:lnTo>
                <a:lnTo>
                  <a:pt x="7497508" y="238061"/>
                </a:lnTo>
                <a:lnTo>
                  <a:pt x="7440904" y="4851"/>
                </a:lnTo>
                <a:lnTo>
                  <a:pt x="7363968" y="4851"/>
                </a:lnTo>
                <a:lnTo>
                  <a:pt x="7456373" y="327583"/>
                </a:lnTo>
                <a:lnTo>
                  <a:pt x="7529449" y="327583"/>
                </a:lnTo>
                <a:lnTo>
                  <a:pt x="7585570" y="105981"/>
                </a:lnTo>
                <a:lnTo>
                  <a:pt x="7642187" y="327583"/>
                </a:lnTo>
                <a:lnTo>
                  <a:pt x="7715237" y="327583"/>
                </a:lnTo>
                <a:lnTo>
                  <a:pt x="7807185" y="4851"/>
                </a:lnTo>
                <a:close/>
              </a:path>
              <a:path w="20037425" h="334009">
                <a:moveTo>
                  <a:pt x="8059191" y="229857"/>
                </a:moveTo>
                <a:lnTo>
                  <a:pt x="8048930" y="186994"/>
                </a:lnTo>
                <a:lnTo>
                  <a:pt x="8022463" y="158889"/>
                </a:lnTo>
                <a:lnTo>
                  <a:pt x="7986255" y="141325"/>
                </a:lnTo>
                <a:lnTo>
                  <a:pt x="7946822" y="130111"/>
                </a:lnTo>
                <a:lnTo>
                  <a:pt x="7910627" y="121018"/>
                </a:lnTo>
                <a:lnTo>
                  <a:pt x="7884160" y="109867"/>
                </a:lnTo>
                <a:lnTo>
                  <a:pt x="7873886" y="92417"/>
                </a:lnTo>
                <a:lnTo>
                  <a:pt x="7876921" y="79197"/>
                </a:lnTo>
                <a:lnTo>
                  <a:pt x="7885798" y="68961"/>
                </a:lnTo>
                <a:lnTo>
                  <a:pt x="7900213" y="62357"/>
                </a:lnTo>
                <a:lnTo>
                  <a:pt x="7919847" y="60020"/>
                </a:lnTo>
                <a:lnTo>
                  <a:pt x="7944713" y="62128"/>
                </a:lnTo>
                <a:lnTo>
                  <a:pt x="7969313" y="68592"/>
                </a:lnTo>
                <a:lnTo>
                  <a:pt x="7992656" y="79603"/>
                </a:lnTo>
                <a:lnTo>
                  <a:pt x="8013713" y="95326"/>
                </a:lnTo>
                <a:lnTo>
                  <a:pt x="8051940" y="45008"/>
                </a:lnTo>
                <a:lnTo>
                  <a:pt x="8026032" y="25527"/>
                </a:lnTo>
                <a:lnTo>
                  <a:pt x="7996301" y="11442"/>
                </a:lnTo>
                <a:lnTo>
                  <a:pt x="7962951" y="2882"/>
                </a:lnTo>
                <a:lnTo>
                  <a:pt x="7926146" y="0"/>
                </a:lnTo>
                <a:lnTo>
                  <a:pt x="7874965" y="7797"/>
                </a:lnTo>
                <a:lnTo>
                  <a:pt x="7836446" y="28981"/>
                </a:lnTo>
                <a:lnTo>
                  <a:pt x="7812176" y="60223"/>
                </a:lnTo>
                <a:lnTo>
                  <a:pt x="7803731" y="98221"/>
                </a:lnTo>
                <a:lnTo>
                  <a:pt x="7814018" y="141185"/>
                </a:lnTo>
                <a:lnTo>
                  <a:pt x="7840561" y="168973"/>
                </a:lnTo>
                <a:lnTo>
                  <a:pt x="7876857" y="186080"/>
                </a:lnTo>
                <a:lnTo>
                  <a:pt x="7916405" y="197002"/>
                </a:lnTo>
                <a:lnTo>
                  <a:pt x="7952689" y="206222"/>
                </a:lnTo>
                <a:lnTo>
                  <a:pt x="7979232" y="218262"/>
                </a:lnTo>
                <a:lnTo>
                  <a:pt x="7989532" y="237578"/>
                </a:lnTo>
                <a:lnTo>
                  <a:pt x="7986065" y="250926"/>
                </a:lnTo>
                <a:lnTo>
                  <a:pt x="7975613" y="262369"/>
                </a:lnTo>
                <a:lnTo>
                  <a:pt x="7958087" y="270370"/>
                </a:lnTo>
                <a:lnTo>
                  <a:pt x="7933398" y="273380"/>
                </a:lnTo>
                <a:lnTo>
                  <a:pt x="7901787" y="269913"/>
                </a:lnTo>
                <a:lnTo>
                  <a:pt x="7873936" y="260502"/>
                </a:lnTo>
                <a:lnTo>
                  <a:pt x="7850187" y="246646"/>
                </a:lnTo>
                <a:lnTo>
                  <a:pt x="7830820" y="229857"/>
                </a:lnTo>
                <a:lnTo>
                  <a:pt x="7793558" y="282105"/>
                </a:lnTo>
                <a:lnTo>
                  <a:pt x="7818818" y="302971"/>
                </a:lnTo>
                <a:lnTo>
                  <a:pt x="7849806" y="319163"/>
                </a:lnTo>
                <a:lnTo>
                  <a:pt x="7886776" y="329653"/>
                </a:lnTo>
                <a:lnTo>
                  <a:pt x="7930007" y="333375"/>
                </a:lnTo>
                <a:lnTo>
                  <a:pt x="7986928" y="325501"/>
                </a:lnTo>
                <a:lnTo>
                  <a:pt x="8027263" y="303745"/>
                </a:lnTo>
                <a:lnTo>
                  <a:pt x="8051254" y="270929"/>
                </a:lnTo>
                <a:lnTo>
                  <a:pt x="8059191" y="229857"/>
                </a:lnTo>
                <a:close/>
              </a:path>
              <a:path w="20037425" h="334009">
                <a:moveTo>
                  <a:pt x="8372703" y="4851"/>
                </a:moveTo>
                <a:lnTo>
                  <a:pt x="8302536" y="4851"/>
                </a:lnTo>
                <a:lnTo>
                  <a:pt x="8302536" y="196456"/>
                </a:lnTo>
                <a:lnTo>
                  <a:pt x="8297748" y="227304"/>
                </a:lnTo>
                <a:lnTo>
                  <a:pt x="8283486" y="251307"/>
                </a:lnTo>
                <a:lnTo>
                  <a:pt x="8259877" y="266877"/>
                </a:lnTo>
                <a:lnTo>
                  <a:pt x="8227060" y="272415"/>
                </a:lnTo>
                <a:lnTo>
                  <a:pt x="8194154" y="266877"/>
                </a:lnTo>
                <a:lnTo>
                  <a:pt x="8170380" y="251307"/>
                </a:lnTo>
                <a:lnTo>
                  <a:pt x="8155940" y="227304"/>
                </a:lnTo>
                <a:lnTo>
                  <a:pt x="8151076" y="196456"/>
                </a:lnTo>
                <a:lnTo>
                  <a:pt x="8151076" y="4851"/>
                </a:lnTo>
                <a:lnTo>
                  <a:pt x="8081416" y="4851"/>
                </a:lnTo>
                <a:lnTo>
                  <a:pt x="8081416" y="198882"/>
                </a:lnTo>
                <a:lnTo>
                  <a:pt x="8087131" y="243344"/>
                </a:lnTo>
                <a:lnTo>
                  <a:pt x="8104391" y="280504"/>
                </a:lnTo>
                <a:lnTo>
                  <a:pt x="8133359" y="308889"/>
                </a:lnTo>
                <a:lnTo>
                  <a:pt x="8174190" y="327012"/>
                </a:lnTo>
                <a:lnTo>
                  <a:pt x="8227060" y="333387"/>
                </a:lnTo>
                <a:lnTo>
                  <a:pt x="8279917" y="327063"/>
                </a:lnTo>
                <a:lnTo>
                  <a:pt x="8320760" y="309003"/>
                </a:lnTo>
                <a:lnTo>
                  <a:pt x="8349729" y="280606"/>
                </a:lnTo>
                <a:lnTo>
                  <a:pt x="8366988" y="243268"/>
                </a:lnTo>
                <a:lnTo>
                  <a:pt x="8372703" y="198386"/>
                </a:lnTo>
                <a:lnTo>
                  <a:pt x="8372703" y="4851"/>
                </a:lnTo>
                <a:close/>
              </a:path>
              <a:path w="20037425" h="334009">
                <a:moveTo>
                  <a:pt x="8492515" y="171081"/>
                </a:moveTo>
                <a:lnTo>
                  <a:pt x="8490064" y="158965"/>
                </a:lnTo>
                <a:lnTo>
                  <a:pt x="8483371" y="149059"/>
                </a:lnTo>
                <a:lnTo>
                  <a:pt x="8473465" y="142367"/>
                </a:lnTo>
                <a:lnTo>
                  <a:pt x="8461350" y="139915"/>
                </a:lnTo>
                <a:lnTo>
                  <a:pt x="8449221" y="142367"/>
                </a:lnTo>
                <a:lnTo>
                  <a:pt x="8439315" y="149059"/>
                </a:lnTo>
                <a:lnTo>
                  <a:pt x="8432635" y="158965"/>
                </a:lnTo>
                <a:lnTo>
                  <a:pt x="8430171" y="171081"/>
                </a:lnTo>
                <a:lnTo>
                  <a:pt x="8432635" y="183007"/>
                </a:lnTo>
                <a:lnTo>
                  <a:pt x="8439315" y="192824"/>
                </a:lnTo>
                <a:lnTo>
                  <a:pt x="8449221" y="199491"/>
                </a:lnTo>
                <a:lnTo>
                  <a:pt x="8461350" y="201942"/>
                </a:lnTo>
                <a:lnTo>
                  <a:pt x="8473465" y="199491"/>
                </a:lnTo>
                <a:lnTo>
                  <a:pt x="8483371" y="192824"/>
                </a:lnTo>
                <a:lnTo>
                  <a:pt x="8490064" y="183007"/>
                </a:lnTo>
                <a:lnTo>
                  <a:pt x="8492515" y="171081"/>
                </a:lnTo>
                <a:close/>
              </a:path>
              <a:path w="20037425" h="334009">
                <a:moveTo>
                  <a:pt x="8961666" y="4851"/>
                </a:moveTo>
                <a:lnTo>
                  <a:pt x="8884247" y="4851"/>
                </a:lnTo>
                <a:lnTo>
                  <a:pt x="8828126" y="238061"/>
                </a:lnTo>
                <a:lnTo>
                  <a:pt x="8767166" y="4851"/>
                </a:lnTo>
                <a:lnTo>
                  <a:pt x="8713445" y="4851"/>
                </a:lnTo>
                <a:lnTo>
                  <a:pt x="8651989" y="238061"/>
                </a:lnTo>
                <a:lnTo>
                  <a:pt x="8595385" y="4851"/>
                </a:lnTo>
                <a:lnTo>
                  <a:pt x="8518449" y="4851"/>
                </a:lnTo>
                <a:lnTo>
                  <a:pt x="8610867" y="327583"/>
                </a:lnTo>
                <a:lnTo>
                  <a:pt x="8683930" y="327583"/>
                </a:lnTo>
                <a:lnTo>
                  <a:pt x="8740051" y="105981"/>
                </a:lnTo>
                <a:lnTo>
                  <a:pt x="8796668" y="327583"/>
                </a:lnTo>
                <a:lnTo>
                  <a:pt x="8869718" y="327583"/>
                </a:lnTo>
                <a:lnTo>
                  <a:pt x="8961666" y="4851"/>
                </a:lnTo>
                <a:close/>
              </a:path>
              <a:path w="20037425" h="334009">
                <a:moveTo>
                  <a:pt x="9213685" y="229857"/>
                </a:moveTo>
                <a:lnTo>
                  <a:pt x="9203423" y="186994"/>
                </a:lnTo>
                <a:lnTo>
                  <a:pt x="9176944" y="158889"/>
                </a:lnTo>
                <a:lnTo>
                  <a:pt x="9140749" y="141325"/>
                </a:lnTo>
                <a:lnTo>
                  <a:pt x="9101315" y="130111"/>
                </a:lnTo>
                <a:lnTo>
                  <a:pt x="9065108" y="121018"/>
                </a:lnTo>
                <a:lnTo>
                  <a:pt x="9038641" y="109867"/>
                </a:lnTo>
                <a:lnTo>
                  <a:pt x="9028366" y="92417"/>
                </a:lnTo>
                <a:lnTo>
                  <a:pt x="9031402" y="79197"/>
                </a:lnTo>
                <a:lnTo>
                  <a:pt x="9040292" y="68961"/>
                </a:lnTo>
                <a:lnTo>
                  <a:pt x="9054706" y="62357"/>
                </a:lnTo>
                <a:lnTo>
                  <a:pt x="9074340" y="60020"/>
                </a:lnTo>
                <a:lnTo>
                  <a:pt x="9099207" y="62128"/>
                </a:lnTo>
                <a:lnTo>
                  <a:pt x="9123807" y="68592"/>
                </a:lnTo>
                <a:lnTo>
                  <a:pt x="9147137" y="79603"/>
                </a:lnTo>
                <a:lnTo>
                  <a:pt x="9168206" y="95326"/>
                </a:lnTo>
                <a:lnTo>
                  <a:pt x="9206433" y="45008"/>
                </a:lnTo>
                <a:lnTo>
                  <a:pt x="9180525" y="25527"/>
                </a:lnTo>
                <a:lnTo>
                  <a:pt x="9150794" y="11442"/>
                </a:lnTo>
                <a:lnTo>
                  <a:pt x="9117432" y="2882"/>
                </a:lnTo>
                <a:lnTo>
                  <a:pt x="9080627" y="0"/>
                </a:lnTo>
                <a:lnTo>
                  <a:pt x="9029446" y="7797"/>
                </a:lnTo>
                <a:lnTo>
                  <a:pt x="8990927" y="28981"/>
                </a:lnTo>
                <a:lnTo>
                  <a:pt x="8966657" y="60223"/>
                </a:lnTo>
                <a:lnTo>
                  <a:pt x="8958212" y="98221"/>
                </a:lnTo>
                <a:lnTo>
                  <a:pt x="8968499" y="141185"/>
                </a:lnTo>
                <a:lnTo>
                  <a:pt x="8995042" y="168973"/>
                </a:lnTo>
                <a:lnTo>
                  <a:pt x="9031338" y="186080"/>
                </a:lnTo>
                <a:lnTo>
                  <a:pt x="9070886" y="197002"/>
                </a:lnTo>
                <a:lnTo>
                  <a:pt x="9107183" y="206222"/>
                </a:lnTo>
                <a:lnTo>
                  <a:pt x="9133726" y="218262"/>
                </a:lnTo>
                <a:lnTo>
                  <a:pt x="9144013" y="237578"/>
                </a:lnTo>
                <a:lnTo>
                  <a:pt x="9140546" y="250926"/>
                </a:lnTo>
                <a:lnTo>
                  <a:pt x="9130106" y="262369"/>
                </a:lnTo>
                <a:lnTo>
                  <a:pt x="9112580" y="270370"/>
                </a:lnTo>
                <a:lnTo>
                  <a:pt x="9087891" y="273380"/>
                </a:lnTo>
                <a:lnTo>
                  <a:pt x="9056281" y="269913"/>
                </a:lnTo>
                <a:lnTo>
                  <a:pt x="9028430" y="260502"/>
                </a:lnTo>
                <a:lnTo>
                  <a:pt x="9004668" y="246646"/>
                </a:lnTo>
                <a:lnTo>
                  <a:pt x="8985301" y="229857"/>
                </a:lnTo>
                <a:lnTo>
                  <a:pt x="8948052" y="282105"/>
                </a:lnTo>
                <a:lnTo>
                  <a:pt x="8973312" y="302971"/>
                </a:lnTo>
                <a:lnTo>
                  <a:pt x="9004287" y="319163"/>
                </a:lnTo>
                <a:lnTo>
                  <a:pt x="9041270" y="329653"/>
                </a:lnTo>
                <a:lnTo>
                  <a:pt x="9084500" y="333375"/>
                </a:lnTo>
                <a:lnTo>
                  <a:pt x="9141422" y="325501"/>
                </a:lnTo>
                <a:lnTo>
                  <a:pt x="9181757" y="303745"/>
                </a:lnTo>
                <a:lnTo>
                  <a:pt x="9205747" y="270929"/>
                </a:lnTo>
                <a:lnTo>
                  <a:pt x="9213685" y="229857"/>
                </a:lnTo>
                <a:close/>
              </a:path>
              <a:path w="20037425" h="334009">
                <a:moveTo>
                  <a:pt x="9527197" y="4851"/>
                </a:moveTo>
                <a:lnTo>
                  <a:pt x="9457030" y="4851"/>
                </a:lnTo>
                <a:lnTo>
                  <a:pt x="9457030" y="196456"/>
                </a:lnTo>
                <a:lnTo>
                  <a:pt x="9452242" y="227304"/>
                </a:lnTo>
                <a:lnTo>
                  <a:pt x="9437980" y="251307"/>
                </a:lnTo>
                <a:lnTo>
                  <a:pt x="9414370" y="266877"/>
                </a:lnTo>
                <a:lnTo>
                  <a:pt x="9381553" y="272415"/>
                </a:lnTo>
                <a:lnTo>
                  <a:pt x="9348648" y="266877"/>
                </a:lnTo>
                <a:lnTo>
                  <a:pt x="9324873" y="251307"/>
                </a:lnTo>
                <a:lnTo>
                  <a:pt x="9310433" y="227304"/>
                </a:lnTo>
                <a:lnTo>
                  <a:pt x="9305569" y="196456"/>
                </a:lnTo>
                <a:lnTo>
                  <a:pt x="9305569" y="4851"/>
                </a:lnTo>
                <a:lnTo>
                  <a:pt x="9235897" y="4851"/>
                </a:lnTo>
                <a:lnTo>
                  <a:pt x="9235897" y="198882"/>
                </a:lnTo>
                <a:lnTo>
                  <a:pt x="9241625" y="243344"/>
                </a:lnTo>
                <a:lnTo>
                  <a:pt x="9258884" y="280504"/>
                </a:lnTo>
                <a:lnTo>
                  <a:pt x="9287853" y="308889"/>
                </a:lnTo>
                <a:lnTo>
                  <a:pt x="9328683" y="327012"/>
                </a:lnTo>
                <a:lnTo>
                  <a:pt x="9381553" y="333387"/>
                </a:lnTo>
                <a:lnTo>
                  <a:pt x="9434411" y="327063"/>
                </a:lnTo>
                <a:lnTo>
                  <a:pt x="9475241" y="309003"/>
                </a:lnTo>
                <a:lnTo>
                  <a:pt x="9504210" y="280606"/>
                </a:lnTo>
                <a:lnTo>
                  <a:pt x="9521469" y="243268"/>
                </a:lnTo>
                <a:lnTo>
                  <a:pt x="9527197" y="198386"/>
                </a:lnTo>
                <a:lnTo>
                  <a:pt x="9527197" y="4851"/>
                </a:lnTo>
                <a:close/>
              </a:path>
              <a:path w="20037425" h="334009">
                <a:moveTo>
                  <a:pt x="9647009" y="171081"/>
                </a:moveTo>
                <a:lnTo>
                  <a:pt x="9644558" y="158965"/>
                </a:lnTo>
                <a:lnTo>
                  <a:pt x="9637865" y="149059"/>
                </a:lnTo>
                <a:lnTo>
                  <a:pt x="9627959" y="142367"/>
                </a:lnTo>
                <a:lnTo>
                  <a:pt x="9615843" y="139915"/>
                </a:lnTo>
                <a:lnTo>
                  <a:pt x="9603715" y="142367"/>
                </a:lnTo>
                <a:lnTo>
                  <a:pt x="9593809" y="149059"/>
                </a:lnTo>
                <a:lnTo>
                  <a:pt x="9587116" y="158965"/>
                </a:lnTo>
                <a:lnTo>
                  <a:pt x="9584665" y="171081"/>
                </a:lnTo>
                <a:lnTo>
                  <a:pt x="9587116" y="183007"/>
                </a:lnTo>
                <a:lnTo>
                  <a:pt x="9593809" y="192824"/>
                </a:lnTo>
                <a:lnTo>
                  <a:pt x="9603715" y="199491"/>
                </a:lnTo>
                <a:lnTo>
                  <a:pt x="9615843" y="201942"/>
                </a:lnTo>
                <a:lnTo>
                  <a:pt x="9627959" y="199491"/>
                </a:lnTo>
                <a:lnTo>
                  <a:pt x="9637865" y="192824"/>
                </a:lnTo>
                <a:lnTo>
                  <a:pt x="9644558" y="183007"/>
                </a:lnTo>
                <a:lnTo>
                  <a:pt x="9647009" y="171081"/>
                </a:lnTo>
                <a:close/>
              </a:path>
              <a:path w="20037425" h="334009">
                <a:moveTo>
                  <a:pt x="10116160" y="4851"/>
                </a:moveTo>
                <a:lnTo>
                  <a:pt x="10038740" y="4851"/>
                </a:lnTo>
                <a:lnTo>
                  <a:pt x="9982606" y="238061"/>
                </a:lnTo>
                <a:lnTo>
                  <a:pt x="9921646" y="4851"/>
                </a:lnTo>
                <a:lnTo>
                  <a:pt x="9867938" y="4851"/>
                </a:lnTo>
                <a:lnTo>
                  <a:pt x="9806483" y="238061"/>
                </a:lnTo>
                <a:lnTo>
                  <a:pt x="9749879" y="4851"/>
                </a:lnTo>
                <a:lnTo>
                  <a:pt x="9672942" y="4851"/>
                </a:lnTo>
                <a:lnTo>
                  <a:pt x="9765347" y="327583"/>
                </a:lnTo>
                <a:lnTo>
                  <a:pt x="9838423" y="327583"/>
                </a:lnTo>
                <a:lnTo>
                  <a:pt x="9894545" y="105981"/>
                </a:lnTo>
                <a:lnTo>
                  <a:pt x="9951161" y="327583"/>
                </a:lnTo>
                <a:lnTo>
                  <a:pt x="10024212" y="327583"/>
                </a:lnTo>
                <a:lnTo>
                  <a:pt x="10116160" y="4851"/>
                </a:lnTo>
                <a:close/>
              </a:path>
              <a:path w="20037425" h="334009">
                <a:moveTo>
                  <a:pt x="10368166" y="229857"/>
                </a:moveTo>
                <a:lnTo>
                  <a:pt x="10357904" y="186994"/>
                </a:lnTo>
                <a:lnTo>
                  <a:pt x="10331437" y="158889"/>
                </a:lnTo>
                <a:lnTo>
                  <a:pt x="10295230" y="141325"/>
                </a:lnTo>
                <a:lnTo>
                  <a:pt x="10255796" y="130111"/>
                </a:lnTo>
                <a:lnTo>
                  <a:pt x="10219601" y="121018"/>
                </a:lnTo>
                <a:lnTo>
                  <a:pt x="10193134" y="109867"/>
                </a:lnTo>
                <a:lnTo>
                  <a:pt x="10182860" y="92417"/>
                </a:lnTo>
                <a:lnTo>
                  <a:pt x="10185895" y="79197"/>
                </a:lnTo>
                <a:lnTo>
                  <a:pt x="10194773" y="68961"/>
                </a:lnTo>
                <a:lnTo>
                  <a:pt x="10209187" y="62357"/>
                </a:lnTo>
                <a:lnTo>
                  <a:pt x="10228821" y="60020"/>
                </a:lnTo>
                <a:lnTo>
                  <a:pt x="10253688" y="62128"/>
                </a:lnTo>
                <a:lnTo>
                  <a:pt x="10278300" y="68592"/>
                </a:lnTo>
                <a:lnTo>
                  <a:pt x="10301630" y="79603"/>
                </a:lnTo>
                <a:lnTo>
                  <a:pt x="10322700" y="95326"/>
                </a:lnTo>
                <a:lnTo>
                  <a:pt x="10360914" y="45008"/>
                </a:lnTo>
                <a:lnTo>
                  <a:pt x="10335006" y="25527"/>
                </a:lnTo>
                <a:lnTo>
                  <a:pt x="10305275" y="11442"/>
                </a:lnTo>
                <a:lnTo>
                  <a:pt x="10271925" y="2882"/>
                </a:lnTo>
                <a:lnTo>
                  <a:pt x="10235120" y="0"/>
                </a:lnTo>
                <a:lnTo>
                  <a:pt x="10183939" y="7797"/>
                </a:lnTo>
                <a:lnTo>
                  <a:pt x="10145420" y="28981"/>
                </a:lnTo>
                <a:lnTo>
                  <a:pt x="10121151" y="60223"/>
                </a:lnTo>
                <a:lnTo>
                  <a:pt x="10112705" y="98221"/>
                </a:lnTo>
                <a:lnTo>
                  <a:pt x="10122992" y="141185"/>
                </a:lnTo>
                <a:lnTo>
                  <a:pt x="10149535" y="168973"/>
                </a:lnTo>
                <a:lnTo>
                  <a:pt x="10185832" y="186080"/>
                </a:lnTo>
                <a:lnTo>
                  <a:pt x="10225380" y="197002"/>
                </a:lnTo>
                <a:lnTo>
                  <a:pt x="10261663" y="206222"/>
                </a:lnTo>
                <a:lnTo>
                  <a:pt x="10288219" y="218262"/>
                </a:lnTo>
                <a:lnTo>
                  <a:pt x="10298506" y="237578"/>
                </a:lnTo>
                <a:lnTo>
                  <a:pt x="10295039" y="250926"/>
                </a:lnTo>
                <a:lnTo>
                  <a:pt x="10284600" y="262369"/>
                </a:lnTo>
                <a:lnTo>
                  <a:pt x="10267061" y="270370"/>
                </a:lnTo>
                <a:lnTo>
                  <a:pt x="10242372" y="273380"/>
                </a:lnTo>
                <a:lnTo>
                  <a:pt x="10210762" y="269913"/>
                </a:lnTo>
                <a:lnTo>
                  <a:pt x="10182923" y="260502"/>
                </a:lnTo>
                <a:lnTo>
                  <a:pt x="10159162" y="246646"/>
                </a:lnTo>
                <a:lnTo>
                  <a:pt x="10139794" y="229857"/>
                </a:lnTo>
                <a:lnTo>
                  <a:pt x="10102532" y="282105"/>
                </a:lnTo>
                <a:lnTo>
                  <a:pt x="10127805" y="302971"/>
                </a:lnTo>
                <a:lnTo>
                  <a:pt x="10158781" y="319163"/>
                </a:lnTo>
                <a:lnTo>
                  <a:pt x="10195750" y="329653"/>
                </a:lnTo>
                <a:lnTo>
                  <a:pt x="10238981" y="333375"/>
                </a:lnTo>
                <a:lnTo>
                  <a:pt x="10295903" y="325501"/>
                </a:lnTo>
                <a:lnTo>
                  <a:pt x="10336238" y="303745"/>
                </a:lnTo>
                <a:lnTo>
                  <a:pt x="10360228" y="270929"/>
                </a:lnTo>
                <a:lnTo>
                  <a:pt x="10368166" y="229857"/>
                </a:lnTo>
                <a:close/>
              </a:path>
              <a:path w="20037425" h="334009">
                <a:moveTo>
                  <a:pt x="10681678" y="4851"/>
                </a:moveTo>
                <a:lnTo>
                  <a:pt x="10611510" y="4851"/>
                </a:lnTo>
                <a:lnTo>
                  <a:pt x="10611510" y="196456"/>
                </a:lnTo>
                <a:lnTo>
                  <a:pt x="10606723" y="227304"/>
                </a:lnTo>
                <a:lnTo>
                  <a:pt x="10592460" y="251307"/>
                </a:lnTo>
                <a:lnTo>
                  <a:pt x="10568851" y="266877"/>
                </a:lnTo>
                <a:lnTo>
                  <a:pt x="10536034" y="272415"/>
                </a:lnTo>
                <a:lnTo>
                  <a:pt x="10503141" y="266877"/>
                </a:lnTo>
                <a:lnTo>
                  <a:pt x="10479354" y="251307"/>
                </a:lnTo>
                <a:lnTo>
                  <a:pt x="10464914" y="227304"/>
                </a:lnTo>
                <a:lnTo>
                  <a:pt x="10460050" y="196456"/>
                </a:lnTo>
                <a:lnTo>
                  <a:pt x="10460050" y="4851"/>
                </a:lnTo>
                <a:lnTo>
                  <a:pt x="10390391" y="4851"/>
                </a:lnTo>
                <a:lnTo>
                  <a:pt x="10390391" y="198882"/>
                </a:lnTo>
                <a:lnTo>
                  <a:pt x="10396106" y="243344"/>
                </a:lnTo>
                <a:lnTo>
                  <a:pt x="10413378" y="280504"/>
                </a:lnTo>
                <a:lnTo>
                  <a:pt x="10442334" y="308889"/>
                </a:lnTo>
                <a:lnTo>
                  <a:pt x="10483177" y="327012"/>
                </a:lnTo>
                <a:lnTo>
                  <a:pt x="10536034" y="333387"/>
                </a:lnTo>
                <a:lnTo>
                  <a:pt x="10588892" y="327063"/>
                </a:lnTo>
                <a:lnTo>
                  <a:pt x="10629735" y="309003"/>
                </a:lnTo>
                <a:lnTo>
                  <a:pt x="10658704" y="280606"/>
                </a:lnTo>
                <a:lnTo>
                  <a:pt x="10675963" y="243268"/>
                </a:lnTo>
                <a:lnTo>
                  <a:pt x="10681678" y="198386"/>
                </a:lnTo>
                <a:lnTo>
                  <a:pt x="10681678" y="4851"/>
                </a:lnTo>
                <a:close/>
              </a:path>
              <a:path w="20037425" h="334009">
                <a:moveTo>
                  <a:pt x="10801490" y="171081"/>
                </a:moveTo>
                <a:lnTo>
                  <a:pt x="10799039" y="158965"/>
                </a:lnTo>
                <a:lnTo>
                  <a:pt x="10792346" y="149059"/>
                </a:lnTo>
                <a:lnTo>
                  <a:pt x="10782440" y="142367"/>
                </a:lnTo>
                <a:lnTo>
                  <a:pt x="10770324" y="139915"/>
                </a:lnTo>
                <a:lnTo>
                  <a:pt x="10758195" y="142367"/>
                </a:lnTo>
                <a:lnTo>
                  <a:pt x="10748289" y="149059"/>
                </a:lnTo>
                <a:lnTo>
                  <a:pt x="10741609" y="158965"/>
                </a:lnTo>
                <a:lnTo>
                  <a:pt x="10739145" y="171081"/>
                </a:lnTo>
                <a:lnTo>
                  <a:pt x="10741609" y="183007"/>
                </a:lnTo>
                <a:lnTo>
                  <a:pt x="10748289" y="192824"/>
                </a:lnTo>
                <a:lnTo>
                  <a:pt x="10758195" y="199491"/>
                </a:lnTo>
                <a:lnTo>
                  <a:pt x="10770324" y="201942"/>
                </a:lnTo>
                <a:lnTo>
                  <a:pt x="10782440" y="199491"/>
                </a:lnTo>
                <a:lnTo>
                  <a:pt x="10792346" y="192824"/>
                </a:lnTo>
                <a:lnTo>
                  <a:pt x="10799039" y="183007"/>
                </a:lnTo>
                <a:lnTo>
                  <a:pt x="10801490" y="171081"/>
                </a:lnTo>
                <a:close/>
              </a:path>
              <a:path w="20037425" h="334009">
                <a:moveTo>
                  <a:pt x="11270640" y="4851"/>
                </a:moveTo>
                <a:lnTo>
                  <a:pt x="11193221" y="4851"/>
                </a:lnTo>
                <a:lnTo>
                  <a:pt x="11137100" y="238061"/>
                </a:lnTo>
                <a:lnTo>
                  <a:pt x="11076140" y="4851"/>
                </a:lnTo>
                <a:lnTo>
                  <a:pt x="11022419" y="4851"/>
                </a:lnTo>
                <a:lnTo>
                  <a:pt x="10960964" y="238061"/>
                </a:lnTo>
                <a:lnTo>
                  <a:pt x="10904360" y="4851"/>
                </a:lnTo>
                <a:lnTo>
                  <a:pt x="10827436" y="4851"/>
                </a:lnTo>
                <a:lnTo>
                  <a:pt x="10919841" y="327583"/>
                </a:lnTo>
                <a:lnTo>
                  <a:pt x="10992904" y="327583"/>
                </a:lnTo>
                <a:lnTo>
                  <a:pt x="11049038" y="105981"/>
                </a:lnTo>
                <a:lnTo>
                  <a:pt x="11105642" y="327583"/>
                </a:lnTo>
                <a:lnTo>
                  <a:pt x="11178705" y="327583"/>
                </a:lnTo>
                <a:lnTo>
                  <a:pt x="11270640" y="4851"/>
                </a:lnTo>
                <a:close/>
              </a:path>
              <a:path w="20037425" h="334009">
                <a:moveTo>
                  <a:pt x="11522659" y="229857"/>
                </a:moveTo>
                <a:lnTo>
                  <a:pt x="11512398" y="186994"/>
                </a:lnTo>
                <a:lnTo>
                  <a:pt x="11485918" y="158889"/>
                </a:lnTo>
                <a:lnTo>
                  <a:pt x="11449723" y="141325"/>
                </a:lnTo>
                <a:lnTo>
                  <a:pt x="11410277" y="130111"/>
                </a:lnTo>
                <a:lnTo>
                  <a:pt x="11374082" y="121018"/>
                </a:lnTo>
                <a:lnTo>
                  <a:pt x="11347615" y="109867"/>
                </a:lnTo>
                <a:lnTo>
                  <a:pt x="11337341" y="92417"/>
                </a:lnTo>
                <a:lnTo>
                  <a:pt x="11340376" y="79197"/>
                </a:lnTo>
                <a:lnTo>
                  <a:pt x="11349266" y="68961"/>
                </a:lnTo>
                <a:lnTo>
                  <a:pt x="11363681" y="62357"/>
                </a:lnTo>
                <a:lnTo>
                  <a:pt x="11383315" y="60020"/>
                </a:lnTo>
                <a:lnTo>
                  <a:pt x="11408181" y="62128"/>
                </a:lnTo>
                <a:lnTo>
                  <a:pt x="11432781" y="68592"/>
                </a:lnTo>
                <a:lnTo>
                  <a:pt x="11456111" y="79603"/>
                </a:lnTo>
                <a:lnTo>
                  <a:pt x="11477181" y="95326"/>
                </a:lnTo>
                <a:lnTo>
                  <a:pt x="11515408" y="45008"/>
                </a:lnTo>
                <a:lnTo>
                  <a:pt x="11489487" y="25527"/>
                </a:lnTo>
                <a:lnTo>
                  <a:pt x="11459769" y="11442"/>
                </a:lnTo>
                <a:lnTo>
                  <a:pt x="11426406" y="2882"/>
                </a:lnTo>
                <a:lnTo>
                  <a:pt x="11389601" y="0"/>
                </a:lnTo>
                <a:lnTo>
                  <a:pt x="11338420" y="7797"/>
                </a:lnTo>
                <a:lnTo>
                  <a:pt x="11299901" y="28981"/>
                </a:lnTo>
                <a:lnTo>
                  <a:pt x="11275632" y="60223"/>
                </a:lnTo>
                <a:lnTo>
                  <a:pt x="11267186" y="98221"/>
                </a:lnTo>
                <a:lnTo>
                  <a:pt x="11277473" y="141185"/>
                </a:lnTo>
                <a:lnTo>
                  <a:pt x="11304016" y="168973"/>
                </a:lnTo>
                <a:lnTo>
                  <a:pt x="11340313" y="186080"/>
                </a:lnTo>
                <a:lnTo>
                  <a:pt x="11379860" y="197002"/>
                </a:lnTo>
                <a:lnTo>
                  <a:pt x="11416144" y="206222"/>
                </a:lnTo>
                <a:lnTo>
                  <a:pt x="11442700" y="218262"/>
                </a:lnTo>
                <a:lnTo>
                  <a:pt x="11452987" y="237578"/>
                </a:lnTo>
                <a:lnTo>
                  <a:pt x="11449520" y="250926"/>
                </a:lnTo>
                <a:lnTo>
                  <a:pt x="11439081" y="262369"/>
                </a:lnTo>
                <a:lnTo>
                  <a:pt x="11421542" y="270370"/>
                </a:lnTo>
                <a:lnTo>
                  <a:pt x="11396853" y="273380"/>
                </a:lnTo>
                <a:lnTo>
                  <a:pt x="11365255" y="269913"/>
                </a:lnTo>
                <a:lnTo>
                  <a:pt x="11337404" y="260502"/>
                </a:lnTo>
                <a:lnTo>
                  <a:pt x="11313643" y="246646"/>
                </a:lnTo>
                <a:lnTo>
                  <a:pt x="11294275" y="229857"/>
                </a:lnTo>
                <a:lnTo>
                  <a:pt x="11257026" y="282105"/>
                </a:lnTo>
                <a:lnTo>
                  <a:pt x="11282286" y="302971"/>
                </a:lnTo>
                <a:lnTo>
                  <a:pt x="11313274" y="319163"/>
                </a:lnTo>
                <a:lnTo>
                  <a:pt x="11350244" y="329653"/>
                </a:lnTo>
                <a:lnTo>
                  <a:pt x="11393475" y="333375"/>
                </a:lnTo>
                <a:lnTo>
                  <a:pt x="11450396" y="325501"/>
                </a:lnTo>
                <a:lnTo>
                  <a:pt x="11490731" y="303745"/>
                </a:lnTo>
                <a:lnTo>
                  <a:pt x="11514722" y="270929"/>
                </a:lnTo>
                <a:lnTo>
                  <a:pt x="11522659" y="229857"/>
                </a:lnTo>
                <a:close/>
              </a:path>
              <a:path w="20037425" h="334009">
                <a:moveTo>
                  <a:pt x="11836159" y="4851"/>
                </a:moveTo>
                <a:lnTo>
                  <a:pt x="11766004" y="4851"/>
                </a:lnTo>
                <a:lnTo>
                  <a:pt x="11766004" y="196456"/>
                </a:lnTo>
                <a:lnTo>
                  <a:pt x="11761216" y="227304"/>
                </a:lnTo>
                <a:lnTo>
                  <a:pt x="11746954" y="251307"/>
                </a:lnTo>
                <a:lnTo>
                  <a:pt x="11723345" y="266877"/>
                </a:lnTo>
                <a:lnTo>
                  <a:pt x="11690528" y="272415"/>
                </a:lnTo>
                <a:lnTo>
                  <a:pt x="11657635" y="266877"/>
                </a:lnTo>
                <a:lnTo>
                  <a:pt x="11633848" y="251307"/>
                </a:lnTo>
                <a:lnTo>
                  <a:pt x="11619408" y="227304"/>
                </a:lnTo>
                <a:lnTo>
                  <a:pt x="11614544" y="196456"/>
                </a:lnTo>
                <a:lnTo>
                  <a:pt x="11614544" y="4851"/>
                </a:lnTo>
                <a:lnTo>
                  <a:pt x="11544872" y="4851"/>
                </a:lnTo>
                <a:lnTo>
                  <a:pt x="11544872" y="198882"/>
                </a:lnTo>
                <a:lnTo>
                  <a:pt x="11550587" y="243344"/>
                </a:lnTo>
                <a:lnTo>
                  <a:pt x="11567859" y="280504"/>
                </a:lnTo>
                <a:lnTo>
                  <a:pt x="11596827" y="308889"/>
                </a:lnTo>
                <a:lnTo>
                  <a:pt x="11637658" y="327012"/>
                </a:lnTo>
                <a:lnTo>
                  <a:pt x="11690528" y="333387"/>
                </a:lnTo>
                <a:lnTo>
                  <a:pt x="11743385" y="327063"/>
                </a:lnTo>
                <a:lnTo>
                  <a:pt x="11784228" y="309003"/>
                </a:lnTo>
                <a:lnTo>
                  <a:pt x="11813184" y="280606"/>
                </a:lnTo>
                <a:lnTo>
                  <a:pt x="11830444" y="243268"/>
                </a:lnTo>
                <a:lnTo>
                  <a:pt x="11836159" y="198386"/>
                </a:lnTo>
                <a:lnTo>
                  <a:pt x="11836159" y="4851"/>
                </a:lnTo>
                <a:close/>
              </a:path>
              <a:path w="20037425" h="334009">
                <a:moveTo>
                  <a:pt x="11955983" y="171081"/>
                </a:moveTo>
                <a:lnTo>
                  <a:pt x="11953532" y="158965"/>
                </a:lnTo>
                <a:lnTo>
                  <a:pt x="11946839" y="149059"/>
                </a:lnTo>
                <a:lnTo>
                  <a:pt x="11936933" y="142367"/>
                </a:lnTo>
                <a:lnTo>
                  <a:pt x="11924817" y="139915"/>
                </a:lnTo>
                <a:lnTo>
                  <a:pt x="11912689" y="142367"/>
                </a:lnTo>
                <a:lnTo>
                  <a:pt x="11902783" y="149059"/>
                </a:lnTo>
                <a:lnTo>
                  <a:pt x="11896090" y="158965"/>
                </a:lnTo>
                <a:lnTo>
                  <a:pt x="11893639" y="171081"/>
                </a:lnTo>
                <a:lnTo>
                  <a:pt x="11896090" y="183007"/>
                </a:lnTo>
                <a:lnTo>
                  <a:pt x="11902783" y="192824"/>
                </a:lnTo>
                <a:lnTo>
                  <a:pt x="11912689" y="199491"/>
                </a:lnTo>
                <a:lnTo>
                  <a:pt x="11924817" y="201942"/>
                </a:lnTo>
                <a:lnTo>
                  <a:pt x="11936933" y="199491"/>
                </a:lnTo>
                <a:lnTo>
                  <a:pt x="11946839" y="192824"/>
                </a:lnTo>
                <a:lnTo>
                  <a:pt x="11953532" y="183007"/>
                </a:lnTo>
                <a:lnTo>
                  <a:pt x="11955983" y="171081"/>
                </a:lnTo>
                <a:close/>
              </a:path>
              <a:path w="20037425" h="334009">
                <a:moveTo>
                  <a:pt x="12425134" y="4851"/>
                </a:moveTo>
                <a:lnTo>
                  <a:pt x="12347715" y="4851"/>
                </a:lnTo>
                <a:lnTo>
                  <a:pt x="12291581" y="238061"/>
                </a:lnTo>
                <a:lnTo>
                  <a:pt x="12230621" y="4851"/>
                </a:lnTo>
                <a:lnTo>
                  <a:pt x="12176912" y="4851"/>
                </a:lnTo>
                <a:lnTo>
                  <a:pt x="12115457" y="238061"/>
                </a:lnTo>
                <a:lnTo>
                  <a:pt x="12058853" y="4851"/>
                </a:lnTo>
                <a:lnTo>
                  <a:pt x="11981917" y="4851"/>
                </a:lnTo>
                <a:lnTo>
                  <a:pt x="12074322" y="327583"/>
                </a:lnTo>
                <a:lnTo>
                  <a:pt x="12147398" y="327583"/>
                </a:lnTo>
                <a:lnTo>
                  <a:pt x="12203532" y="105981"/>
                </a:lnTo>
                <a:lnTo>
                  <a:pt x="12260136" y="327583"/>
                </a:lnTo>
                <a:lnTo>
                  <a:pt x="12333199" y="327583"/>
                </a:lnTo>
                <a:lnTo>
                  <a:pt x="12425134" y="4851"/>
                </a:lnTo>
                <a:close/>
              </a:path>
              <a:path w="20037425" h="334009">
                <a:moveTo>
                  <a:pt x="12677140" y="229857"/>
                </a:moveTo>
                <a:lnTo>
                  <a:pt x="12666879" y="186994"/>
                </a:lnTo>
                <a:lnTo>
                  <a:pt x="12640412" y="158889"/>
                </a:lnTo>
                <a:lnTo>
                  <a:pt x="12604204" y="141325"/>
                </a:lnTo>
                <a:lnTo>
                  <a:pt x="12564770" y="130111"/>
                </a:lnTo>
                <a:lnTo>
                  <a:pt x="12528575" y="121018"/>
                </a:lnTo>
                <a:lnTo>
                  <a:pt x="12502109" y="109867"/>
                </a:lnTo>
                <a:lnTo>
                  <a:pt x="12491834" y="92417"/>
                </a:lnTo>
                <a:lnTo>
                  <a:pt x="12494870" y="79197"/>
                </a:lnTo>
                <a:lnTo>
                  <a:pt x="12503747" y="68961"/>
                </a:lnTo>
                <a:lnTo>
                  <a:pt x="12518161" y="62357"/>
                </a:lnTo>
                <a:lnTo>
                  <a:pt x="12537796" y="60020"/>
                </a:lnTo>
                <a:lnTo>
                  <a:pt x="12562675" y="62128"/>
                </a:lnTo>
                <a:lnTo>
                  <a:pt x="12587275" y="68592"/>
                </a:lnTo>
                <a:lnTo>
                  <a:pt x="12610605" y="79603"/>
                </a:lnTo>
                <a:lnTo>
                  <a:pt x="12631661" y="95326"/>
                </a:lnTo>
                <a:lnTo>
                  <a:pt x="12669888" y="45008"/>
                </a:lnTo>
                <a:lnTo>
                  <a:pt x="12643980" y="25527"/>
                </a:lnTo>
                <a:lnTo>
                  <a:pt x="12614250" y="11442"/>
                </a:lnTo>
                <a:lnTo>
                  <a:pt x="12580899" y="2882"/>
                </a:lnTo>
                <a:lnTo>
                  <a:pt x="12544095" y="0"/>
                </a:lnTo>
                <a:lnTo>
                  <a:pt x="12492914" y="7797"/>
                </a:lnTo>
                <a:lnTo>
                  <a:pt x="12454395" y="28981"/>
                </a:lnTo>
                <a:lnTo>
                  <a:pt x="12430125" y="60223"/>
                </a:lnTo>
                <a:lnTo>
                  <a:pt x="12421680" y="98221"/>
                </a:lnTo>
                <a:lnTo>
                  <a:pt x="12431967" y="141185"/>
                </a:lnTo>
                <a:lnTo>
                  <a:pt x="12458510" y="168973"/>
                </a:lnTo>
                <a:lnTo>
                  <a:pt x="12494806" y="186080"/>
                </a:lnTo>
                <a:lnTo>
                  <a:pt x="12534354" y="197002"/>
                </a:lnTo>
                <a:lnTo>
                  <a:pt x="12570638" y="206222"/>
                </a:lnTo>
                <a:lnTo>
                  <a:pt x="12597181" y="218262"/>
                </a:lnTo>
                <a:lnTo>
                  <a:pt x="12607481" y="237578"/>
                </a:lnTo>
                <a:lnTo>
                  <a:pt x="12604013" y="250926"/>
                </a:lnTo>
                <a:lnTo>
                  <a:pt x="12593561" y="262369"/>
                </a:lnTo>
                <a:lnTo>
                  <a:pt x="12576035" y="270370"/>
                </a:lnTo>
                <a:lnTo>
                  <a:pt x="12551347" y="273380"/>
                </a:lnTo>
                <a:lnTo>
                  <a:pt x="12519736" y="269913"/>
                </a:lnTo>
                <a:lnTo>
                  <a:pt x="12491898" y="260502"/>
                </a:lnTo>
                <a:lnTo>
                  <a:pt x="12468136" y="246646"/>
                </a:lnTo>
                <a:lnTo>
                  <a:pt x="12448769" y="229857"/>
                </a:lnTo>
                <a:lnTo>
                  <a:pt x="12411507" y="282105"/>
                </a:lnTo>
                <a:lnTo>
                  <a:pt x="12436767" y="302971"/>
                </a:lnTo>
                <a:lnTo>
                  <a:pt x="12467755" y="319163"/>
                </a:lnTo>
                <a:lnTo>
                  <a:pt x="12504725" y="329653"/>
                </a:lnTo>
                <a:lnTo>
                  <a:pt x="12547956" y="333375"/>
                </a:lnTo>
                <a:lnTo>
                  <a:pt x="12604877" y="325501"/>
                </a:lnTo>
                <a:lnTo>
                  <a:pt x="12645212" y="303745"/>
                </a:lnTo>
                <a:lnTo>
                  <a:pt x="12669203" y="270929"/>
                </a:lnTo>
                <a:lnTo>
                  <a:pt x="12677140" y="229857"/>
                </a:lnTo>
                <a:close/>
              </a:path>
              <a:path w="20037425" h="334009">
                <a:moveTo>
                  <a:pt x="12990652" y="4851"/>
                </a:moveTo>
                <a:lnTo>
                  <a:pt x="12920485" y="4851"/>
                </a:lnTo>
                <a:lnTo>
                  <a:pt x="12920485" y="196456"/>
                </a:lnTo>
                <a:lnTo>
                  <a:pt x="12915697" y="227304"/>
                </a:lnTo>
                <a:lnTo>
                  <a:pt x="12901435" y="251307"/>
                </a:lnTo>
                <a:lnTo>
                  <a:pt x="12877826" y="266877"/>
                </a:lnTo>
                <a:lnTo>
                  <a:pt x="12845009" y="272415"/>
                </a:lnTo>
                <a:lnTo>
                  <a:pt x="12812116" y="266877"/>
                </a:lnTo>
                <a:lnTo>
                  <a:pt x="12788329" y="251307"/>
                </a:lnTo>
                <a:lnTo>
                  <a:pt x="12773889" y="227304"/>
                </a:lnTo>
                <a:lnTo>
                  <a:pt x="12769037" y="196456"/>
                </a:lnTo>
                <a:lnTo>
                  <a:pt x="12769037" y="4851"/>
                </a:lnTo>
                <a:lnTo>
                  <a:pt x="12699365" y="4851"/>
                </a:lnTo>
                <a:lnTo>
                  <a:pt x="12699365" y="198882"/>
                </a:lnTo>
                <a:lnTo>
                  <a:pt x="12705080" y="243344"/>
                </a:lnTo>
                <a:lnTo>
                  <a:pt x="12722352" y="280504"/>
                </a:lnTo>
                <a:lnTo>
                  <a:pt x="12751308" y="308889"/>
                </a:lnTo>
                <a:lnTo>
                  <a:pt x="12792151" y="327012"/>
                </a:lnTo>
                <a:lnTo>
                  <a:pt x="12845009" y="333387"/>
                </a:lnTo>
                <a:lnTo>
                  <a:pt x="12897866" y="327063"/>
                </a:lnTo>
                <a:lnTo>
                  <a:pt x="12938709" y="309003"/>
                </a:lnTo>
                <a:lnTo>
                  <a:pt x="12967678" y="280606"/>
                </a:lnTo>
                <a:lnTo>
                  <a:pt x="12984937" y="243268"/>
                </a:lnTo>
                <a:lnTo>
                  <a:pt x="12990652" y="198386"/>
                </a:lnTo>
                <a:lnTo>
                  <a:pt x="12990652" y="4851"/>
                </a:lnTo>
                <a:close/>
              </a:path>
              <a:path w="20037425" h="334009">
                <a:moveTo>
                  <a:pt x="13110464" y="171081"/>
                </a:moveTo>
                <a:lnTo>
                  <a:pt x="13108013" y="158965"/>
                </a:lnTo>
                <a:lnTo>
                  <a:pt x="13101320" y="149059"/>
                </a:lnTo>
                <a:lnTo>
                  <a:pt x="13091414" y="142367"/>
                </a:lnTo>
                <a:lnTo>
                  <a:pt x="13079298" y="139915"/>
                </a:lnTo>
                <a:lnTo>
                  <a:pt x="13067183" y="142367"/>
                </a:lnTo>
                <a:lnTo>
                  <a:pt x="13057264" y="149059"/>
                </a:lnTo>
                <a:lnTo>
                  <a:pt x="13050584" y="158965"/>
                </a:lnTo>
                <a:lnTo>
                  <a:pt x="13048120" y="171081"/>
                </a:lnTo>
                <a:lnTo>
                  <a:pt x="13050584" y="183007"/>
                </a:lnTo>
                <a:lnTo>
                  <a:pt x="13057264" y="192824"/>
                </a:lnTo>
                <a:lnTo>
                  <a:pt x="13067183" y="199491"/>
                </a:lnTo>
                <a:lnTo>
                  <a:pt x="13079298" y="201942"/>
                </a:lnTo>
                <a:lnTo>
                  <a:pt x="13091414" y="199491"/>
                </a:lnTo>
                <a:lnTo>
                  <a:pt x="13101320" y="192824"/>
                </a:lnTo>
                <a:lnTo>
                  <a:pt x="13108013" y="183007"/>
                </a:lnTo>
                <a:lnTo>
                  <a:pt x="13110464" y="171081"/>
                </a:lnTo>
                <a:close/>
              </a:path>
              <a:path w="20037425" h="334009">
                <a:moveTo>
                  <a:pt x="13579615" y="4851"/>
                </a:moveTo>
                <a:lnTo>
                  <a:pt x="13502196" y="4851"/>
                </a:lnTo>
                <a:lnTo>
                  <a:pt x="13446074" y="238061"/>
                </a:lnTo>
                <a:lnTo>
                  <a:pt x="13385114" y="4851"/>
                </a:lnTo>
                <a:lnTo>
                  <a:pt x="13331393" y="4851"/>
                </a:lnTo>
                <a:lnTo>
                  <a:pt x="13269938" y="238061"/>
                </a:lnTo>
                <a:lnTo>
                  <a:pt x="13213334" y="4851"/>
                </a:lnTo>
                <a:lnTo>
                  <a:pt x="13136410" y="4851"/>
                </a:lnTo>
                <a:lnTo>
                  <a:pt x="13228815" y="327583"/>
                </a:lnTo>
                <a:lnTo>
                  <a:pt x="13301879" y="327583"/>
                </a:lnTo>
                <a:lnTo>
                  <a:pt x="13358000" y="105981"/>
                </a:lnTo>
                <a:lnTo>
                  <a:pt x="13414616" y="327583"/>
                </a:lnTo>
                <a:lnTo>
                  <a:pt x="13487667" y="327583"/>
                </a:lnTo>
                <a:lnTo>
                  <a:pt x="13579615" y="4851"/>
                </a:lnTo>
                <a:close/>
              </a:path>
              <a:path w="20037425" h="334009">
                <a:moveTo>
                  <a:pt x="13831634" y="229857"/>
                </a:moveTo>
                <a:lnTo>
                  <a:pt x="13821372" y="186994"/>
                </a:lnTo>
                <a:lnTo>
                  <a:pt x="13794893" y="158889"/>
                </a:lnTo>
                <a:lnTo>
                  <a:pt x="13758698" y="141325"/>
                </a:lnTo>
                <a:lnTo>
                  <a:pt x="13719264" y="130111"/>
                </a:lnTo>
                <a:lnTo>
                  <a:pt x="13683056" y="121018"/>
                </a:lnTo>
                <a:lnTo>
                  <a:pt x="13656590" y="109867"/>
                </a:lnTo>
                <a:lnTo>
                  <a:pt x="13646328" y="92417"/>
                </a:lnTo>
                <a:lnTo>
                  <a:pt x="13649351" y="79197"/>
                </a:lnTo>
                <a:lnTo>
                  <a:pt x="13658241" y="68961"/>
                </a:lnTo>
                <a:lnTo>
                  <a:pt x="13672655" y="62357"/>
                </a:lnTo>
                <a:lnTo>
                  <a:pt x="13692289" y="60020"/>
                </a:lnTo>
                <a:lnTo>
                  <a:pt x="13717156" y="62128"/>
                </a:lnTo>
                <a:lnTo>
                  <a:pt x="13741756" y="68592"/>
                </a:lnTo>
                <a:lnTo>
                  <a:pt x="13765086" y="79603"/>
                </a:lnTo>
                <a:lnTo>
                  <a:pt x="13786155" y="95326"/>
                </a:lnTo>
                <a:lnTo>
                  <a:pt x="13824382" y="45008"/>
                </a:lnTo>
                <a:lnTo>
                  <a:pt x="13798461" y="25527"/>
                </a:lnTo>
                <a:lnTo>
                  <a:pt x="13768743" y="11442"/>
                </a:lnTo>
                <a:lnTo>
                  <a:pt x="13735380" y="2882"/>
                </a:lnTo>
                <a:lnTo>
                  <a:pt x="13698576" y="0"/>
                </a:lnTo>
                <a:lnTo>
                  <a:pt x="13647395" y="7797"/>
                </a:lnTo>
                <a:lnTo>
                  <a:pt x="13608876" y="28981"/>
                </a:lnTo>
                <a:lnTo>
                  <a:pt x="13584606" y="60223"/>
                </a:lnTo>
                <a:lnTo>
                  <a:pt x="13576160" y="98221"/>
                </a:lnTo>
                <a:lnTo>
                  <a:pt x="13586447" y="141185"/>
                </a:lnTo>
                <a:lnTo>
                  <a:pt x="13612990" y="168973"/>
                </a:lnTo>
                <a:lnTo>
                  <a:pt x="13649287" y="186080"/>
                </a:lnTo>
                <a:lnTo>
                  <a:pt x="13688835" y="197002"/>
                </a:lnTo>
                <a:lnTo>
                  <a:pt x="13725131" y="206222"/>
                </a:lnTo>
                <a:lnTo>
                  <a:pt x="13751674" y="218262"/>
                </a:lnTo>
                <a:lnTo>
                  <a:pt x="13761961" y="237578"/>
                </a:lnTo>
                <a:lnTo>
                  <a:pt x="13758507" y="250926"/>
                </a:lnTo>
                <a:lnTo>
                  <a:pt x="13748055" y="262369"/>
                </a:lnTo>
                <a:lnTo>
                  <a:pt x="13730529" y="270370"/>
                </a:lnTo>
                <a:lnTo>
                  <a:pt x="13705827" y="273380"/>
                </a:lnTo>
                <a:lnTo>
                  <a:pt x="13674230" y="269913"/>
                </a:lnTo>
                <a:lnTo>
                  <a:pt x="13646379" y="260502"/>
                </a:lnTo>
                <a:lnTo>
                  <a:pt x="13622617" y="246646"/>
                </a:lnTo>
                <a:lnTo>
                  <a:pt x="13603262" y="229857"/>
                </a:lnTo>
                <a:lnTo>
                  <a:pt x="13566000" y="282105"/>
                </a:lnTo>
                <a:lnTo>
                  <a:pt x="13591261" y="302971"/>
                </a:lnTo>
                <a:lnTo>
                  <a:pt x="13622249" y="319163"/>
                </a:lnTo>
                <a:lnTo>
                  <a:pt x="13659218" y="329653"/>
                </a:lnTo>
                <a:lnTo>
                  <a:pt x="13702449" y="333375"/>
                </a:lnTo>
                <a:lnTo>
                  <a:pt x="13759383" y="325501"/>
                </a:lnTo>
                <a:lnTo>
                  <a:pt x="13799706" y="303745"/>
                </a:lnTo>
                <a:lnTo>
                  <a:pt x="13823696" y="270929"/>
                </a:lnTo>
                <a:lnTo>
                  <a:pt x="13831634" y="229857"/>
                </a:lnTo>
                <a:close/>
              </a:path>
              <a:path w="20037425" h="334009">
                <a:moveTo>
                  <a:pt x="14145146" y="4851"/>
                </a:moveTo>
                <a:lnTo>
                  <a:pt x="14074978" y="4851"/>
                </a:lnTo>
                <a:lnTo>
                  <a:pt x="14074978" y="196456"/>
                </a:lnTo>
                <a:lnTo>
                  <a:pt x="14070190" y="227304"/>
                </a:lnTo>
                <a:lnTo>
                  <a:pt x="14055928" y="251307"/>
                </a:lnTo>
                <a:lnTo>
                  <a:pt x="14032319" y="266877"/>
                </a:lnTo>
                <a:lnTo>
                  <a:pt x="13999502" y="272415"/>
                </a:lnTo>
                <a:lnTo>
                  <a:pt x="13966597" y="266877"/>
                </a:lnTo>
                <a:lnTo>
                  <a:pt x="13942822" y="251307"/>
                </a:lnTo>
                <a:lnTo>
                  <a:pt x="13928382" y="227304"/>
                </a:lnTo>
                <a:lnTo>
                  <a:pt x="13923518" y="196456"/>
                </a:lnTo>
                <a:lnTo>
                  <a:pt x="13923518" y="4851"/>
                </a:lnTo>
                <a:lnTo>
                  <a:pt x="13853846" y="4851"/>
                </a:lnTo>
                <a:lnTo>
                  <a:pt x="13853846" y="198882"/>
                </a:lnTo>
                <a:lnTo>
                  <a:pt x="13859574" y="243344"/>
                </a:lnTo>
                <a:lnTo>
                  <a:pt x="13876833" y="280504"/>
                </a:lnTo>
                <a:lnTo>
                  <a:pt x="13905802" y="308889"/>
                </a:lnTo>
                <a:lnTo>
                  <a:pt x="13946632" y="327012"/>
                </a:lnTo>
                <a:lnTo>
                  <a:pt x="13999502" y="333387"/>
                </a:lnTo>
                <a:lnTo>
                  <a:pt x="14052360" y="327063"/>
                </a:lnTo>
                <a:lnTo>
                  <a:pt x="14093203" y="309003"/>
                </a:lnTo>
                <a:lnTo>
                  <a:pt x="14122172" y="280606"/>
                </a:lnTo>
                <a:lnTo>
                  <a:pt x="14139431" y="243268"/>
                </a:lnTo>
                <a:lnTo>
                  <a:pt x="14145146" y="198386"/>
                </a:lnTo>
                <a:lnTo>
                  <a:pt x="14145146" y="4851"/>
                </a:lnTo>
                <a:close/>
              </a:path>
              <a:path w="20037425" h="334009">
                <a:moveTo>
                  <a:pt x="14264945" y="171081"/>
                </a:moveTo>
                <a:lnTo>
                  <a:pt x="14262494" y="158965"/>
                </a:lnTo>
                <a:lnTo>
                  <a:pt x="14255801" y="149059"/>
                </a:lnTo>
                <a:lnTo>
                  <a:pt x="14245895" y="142367"/>
                </a:lnTo>
                <a:lnTo>
                  <a:pt x="14233779" y="139915"/>
                </a:lnTo>
                <a:lnTo>
                  <a:pt x="14221663" y="142367"/>
                </a:lnTo>
                <a:lnTo>
                  <a:pt x="14211745" y="149059"/>
                </a:lnTo>
                <a:lnTo>
                  <a:pt x="14205064" y="158965"/>
                </a:lnTo>
                <a:lnTo>
                  <a:pt x="14202601" y="171081"/>
                </a:lnTo>
                <a:lnTo>
                  <a:pt x="14205064" y="183007"/>
                </a:lnTo>
                <a:lnTo>
                  <a:pt x="14211745" y="192824"/>
                </a:lnTo>
                <a:lnTo>
                  <a:pt x="14221663" y="199491"/>
                </a:lnTo>
                <a:lnTo>
                  <a:pt x="14233779" y="201942"/>
                </a:lnTo>
                <a:lnTo>
                  <a:pt x="14245895" y="199491"/>
                </a:lnTo>
                <a:lnTo>
                  <a:pt x="14255801" y="192824"/>
                </a:lnTo>
                <a:lnTo>
                  <a:pt x="14262494" y="183007"/>
                </a:lnTo>
                <a:lnTo>
                  <a:pt x="14264945" y="171081"/>
                </a:lnTo>
                <a:close/>
              </a:path>
              <a:path w="20037425" h="334009">
                <a:moveTo>
                  <a:pt x="14734096" y="4851"/>
                </a:moveTo>
                <a:lnTo>
                  <a:pt x="14656676" y="4851"/>
                </a:lnTo>
                <a:lnTo>
                  <a:pt x="14600542" y="238061"/>
                </a:lnTo>
                <a:lnTo>
                  <a:pt x="14539595" y="4851"/>
                </a:lnTo>
                <a:lnTo>
                  <a:pt x="14485874" y="4851"/>
                </a:lnTo>
                <a:lnTo>
                  <a:pt x="14424419" y="238061"/>
                </a:lnTo>
                <a:lnTo>
                  <a:pt x="14367815" y="4851"/>
                </a:lnTo>
                <a:lnTo>
                  <a:pt x="14290878" y="4851"/>
                </a:lnTo>
                <a:lnTo>
                  <a:pt x="14383296" y="327583"/>
                </a:lnTo>
                <a:lnTo>
                  <a:pt x="14456359" y="327583"/>
                </a:lnTo>
                <a:lnTo>
                  <a:pt x="14512493" y="105981"/>
                </a:lnTo>
                <a:lnTo>
                  <a:pt x="14569097" y="327583"/>
                </a:lnTo>
                <a:lnTo>
                  <a:pt x="14642160" y="327583"/>
                </a:lnTo>
                <a:lnTo>
                  <a:pt x="14734096" y="4851"/>
                </a:lnTo>
                <a:close/>
              </a:path>
              <a:path w="20037425" h="334009">
                <a:moveTo>
                  <a:pt x="14986115" y="229857"/>
                </a:moveTo>
                <a:lnTo>
                  <a:pt x="14975853" y="186994"/>
                </a:lnTo>
                <a:lnTo>
                  <a:pt x="14949373" y="158889"/>
                </a:lnTo>
                <a:lnTo>
                  <a:pt x="14913178" y="141325"/>
                </a:lnTo>
                <a:lnTo>
                  <a:pt x="14873745" y="130111"/>
                </a:lnTo>
                <a:lnTo>
                  <a:pt x="14837537" y="121018"/>
                </a:lnTo>
                <a:lnTo>
                  <a:pt x="14811070" y="109867"/>
                </a:lnTo>
                <a:lnTo>
                  <a:pt x="14800809" y="92417"/>
                </a:lnTo>
                <a:lnTo>
                  <a:pt x="14803831" y="79197"/>
                </a:lnTo>
                <a:lnTo>
                  <a:pt x="14812721" y="68961"/>
                </a:lnTo>
                <a:lnTo>
                  <a:pt x="14827136" y="62357"/>
                </a:lnTo>
                <a:lnTo>
                  <a:pt x="14846770" y="60020"/>
                </a:lnTo>
                <a:lnTo>
                  <a:pt x="14871649" y="62128"/>
                </a:lnTo>
                <a:lnTo>
                  <a:pt x="14896249" y="68592"/>
                </a:lnTo>
                <a:lnTo>
                  <a:pt x="14919579" y="79603"/>
                </a:lnTo>
                <a:lnTo>
                  <a:pt x="14940649" y="95326"/>
                </a:lnTo>
                <a:lnTo>
                  <a:pt x="14978863" y="45008"/>
                </a:lnTo>
                <a:lnTo>
                  <a:pt x="14952942" y="25527"/>
                </a:lnTo>
                <a:lnTo>
                  <a:pt x="14923224" y="11442"/>
                </a:lnTo>
                <a:lnTo>
                  <a:pt x="14889861" y="2882"/>
                </a:lnTo>
                <a:lnTo>
                  <a:pt x="14853057" y="0"/>
                </a:lnTo>
                <a:lnTo>
                  <a:pt x="14801876" y="7797"/>
                </a:lnTo>
                <a:lnTo>
                  <a:pt x="14763357" y="28981"/>
                </a:lnTo>
                <a:lnTo>
                  <a:pt x="14739087" y="60223"/>
                </a:lnTo>
                <a:lnTo>
                  <a:pt x="14730641" y="98221"/>
                </a:lnTo>
                <a:lnTo>
                  <a:pt x="14740928" y="141185"/>
                </a:lnTo>
                <a:lnTo>
                  <a:pt x="14767471" y="168973"/>
                </a:lnTo>
                <a:lnTo>
                  <a:pt x="14803768" y="186080"/>
                </a:lnTo>
                <a:lnTo>
                  <a:pt x="14843316" y="197002"/>
                </a:lnTo>
                <a:lnTo>
                  <a:pt x="14879612" y="206222"/>
                </a:lnTo>
                <a:lnTo>
                  <a:pt x="14906155" y="218262"/>
                </a:lnTo>
                <a:lnTo>
                  <a:pt x="14916442" y="237578"/>
                </a:lnTo>
                <a:lnTo>
                  <a:pt x="14912988" y="250926"/>
                </a:lnTo>
                <a:lnTo>
                  <a:pt x="14902536" y="262369"/>
                </a:lnTo>
                <a:lnTo>
                  <a:pt x="14885010" y="270370"/>
                </a:lnTo>
                <a:lnTo>
                  <a:pt x="14860321" y="273380"/>
                </a:lnTo>
                <a:lnTo>
                  <a:pt x="14828711" y="269913"/>
                </a:lnTo>
                <a:lnTo>
                  <a:pt x="14800872" y="260502"/>
                </a:lnTo>
                <a:lnTo>
                  <a:pt x="14777111" y="246646"/>
                </a:lnTo>
                <a:lnTo>
                  <a:pt x="14757743" y="229857"/>
                </a:lnTo>
                <a:lnTo>
                  <a:pt x="14720481" y="282105"/>
                </a:lnTo>
                <a:lnTo>
                  <a:pt x="14745754" y="302971"/>
                </a:lnTo>
                <a:lnTo>
                  <a:pt x="14776730" y="319163"/>
                </a:lnTo>
                <a:lnTo>
                  <a:pt x="14813699" y="329653"/>
                </a:lnTo>
                <a:lnTo>
                  <a:pt x="14856930" y="333375"/>
                </a:lnTo>
                <a:lnTo>
                  <a:pt x="14913864" y="325501"/>
                </a:lnTo>
                <a:lnTo>
                  <a:pt x="14954187" y="303745"/>
                </a:lnTo>
                <a:lnTo>
                  <a:pt x="14978177" y="270929"/>
                </a:lnTo>
                <a:lnTo>
                  <a:pt x="14986115" y="229857"/>
                </a:lnTo>
                <a:close/>
              </a:path>
              <a:path w="20037425" h="334009">
                <a:moveTo>
                  <a:pt x="15299627" y="4851"/>
                </a:moveTo>
                <a:lnTo>
                  <a:pt x="15229447" y="4851"/>
                </a:lnTo>
                <a:lnTo>
                  <a:pt x="15229447" y="196456"/>
                </a:lnTo>
                <a:lnTo>
                  <a:pt x="15224659" y="227304"/>
                </a:lnTo>
                <a:lnTo>
                  <a:pt x="15210397" y="251307"/>
                </a:lnTo>
                <a:lnTo>
                  <a:pt x="15186787" y="266877"/>
                </a:lnTo>
                <a:lnTo>
                  <a:pt x="15153970" y="272415"/>
                </a:lnTo>
                <a:lnTo>
                  <a:pt x="15121077" y="266877"/>
                </a:lnTo>
                <a:lnTo>
                  <a:pt x="15097290" y="251307"/>
                </a:lnTo>
                <a:lnTo>
                  <a:pt x="15082863" y="227304"/>
                </a:lnTo>
                <a:lnTo>
                  <a:pt x="15077999" y="196456"/>
                </a:lnTo>
                <a:lnTo>
                  <a:pt x="15077999" y="4851"/>
                </a:lnTo>
                <a:lnTo>
                  <a:pt x="15008327" y="4851"/>
                </a:lnTo>
                <a:lnTo>
                  <a:pt x="15008327" y="198882"/>
                </a:lnTo>
                <a:lnTo>
                  <a:pt x="15014055" y="243344"/>
                </a:lnTo>
                <a:lnTo>
                  <a:pt x="15031314" y="280504"/>
                </a:lnTo>
                <a:lnTo>
                  <a:pt x="15060270" y="308889"/>
                </a:lnTo>
                <a:lnTo>
                  <a:pt x="15101100" y="327012"/>
                </a:lnTo>
                <a:lnTo>
                  <a:pt x="15153970" y="333387"/>
                </a:lnTo>
                <a:lnTo>
                  <a:pt x="15206841" y="327063"/>
                </a:lnTo>
                <a:lnTo>
                  <a:pt x="15247671" y="309003"/>
                </a:lnTo>
                <a:lnTo>
                  <a:pt x="15276640" y="280606"/>
                </a:lnTo>
                <a:lnTo>
                  <a:pt x="15293899" y="243268"/>
                </a:lnTo>
                <a:lnTo>
                  <a:pt x="15299627" y="198386"/>
                </a:lnTo>
                <a:lnTo>
                  <a:pt x="15299627" y="4851"/>
                </a:lnTo>
                <a:close/>
              </a:path>
              <a:path w="20037425" h="334009">
                <a:moveTo>
                  <a:pt x="15419439" y="171081"/>
                </a:moveTo>
                <a:lnTo>
                  <a:pt x="15416975" y="158965"/>
                </a:lnTo>
                <a:lnTo>
                  <a:pt x="15410282" y="149059"/>
                </a:lnTo>
                <a:lnTo>
                  <a:pt x="15400376" y="142367"/>
                </a:lnTo>
                <a:lnTo>
                  <a:pt x="15388260" y="139915"/>
                </a:lnTo>
                <a:lnTo>
                  <a:pt x="15376144" y="142367"/>
                </a:lnTo>
                <a:lnTo>
                  <a:pt x="15366238" y="149059"/>
                </a:lnTo>
                <a:lnTo>
                  <a:pt x="15359545" y="158965"/>
                </a:lnTo>
                <a:lnTo>
                  <a:pt x="15357094" y="171081"/>
                </a:lnTo>
                <a:lnTo>
                  <a:pt x="15359545" y="183007"/>
                </a:lnTo>
                <a:lnTo>
                  <a:pt x="15366238" y="192824"/>
                </a:lnTo>
                <a:lnTo>
                  <a:pt x="15376144" y="199491"/>
                </a:lnTo>
                <a:lnTo>
                  <a:pt x="15388260" y="201942"/>
                </a:lnTo>
                <a:lnTo>
                  <a:pt x="15400376" y="199491"/>
                </a:lnTo>
                <a:lnTo>
                  <a:pt x="15410282" y="192824"/>
                </a:lnTo>
                <a:lnTo>
                  <a:pt x="15416975" y="183007"/>
                </a:lnTo>
                <a:lnTo>
                  <a:pt x="15419439" y="171081"/>
                </a:lnTo>
                <a:close/>
              </a:path>
              <a:path w="20037425" h="334009">
                <a:moveTo>
                  <a:pt x="15888577" y="4851"/>
                </a:moveTo>
                <a:lnTo>
                  <a:pt x="15811157" y="4851"/>
                </a:lnTo>
                <a:lnTo>
                  <a:pt x="15755023" y="238061"/>
                </a:lnTo>
                <a:lnTo>
                  <a:pt x="15694076" y="4851"/>
                </a:lnTo>
                <a:lnTo>
                  <a:pt x="15640355" y="4851"/>
                </a:lnTo>
                <a:lnTo>
                  <a:pt x="15578900" y="238061"/>
                </a:lnTo>
                <a:lnTo>
                  <a:pt x="15522296" y="4851"/>
                </a:lnTo>
                <a:lnTo>
                  <a:pt x="15445359" y="4851"/>
                </a:lnTo>
                <a:lnTo>
                  <a:pt x="15537777" y="327583"/>
                </a:lnTo>
                <a:lnTo>
                  <a:pt x="15610840" y="327583"/>
                </a:lnTo>
                <a:lnTo>
                  <a:pt x="15666974" y="105981"/>
                </a:lnTo>
                <a:lnTo>
                  <a:pt x="15723578" y="327583"/>
                </a:lnTo>
                <a:lnTo>
                  <a:pt x="15796641" y="327583"/>
                </a:lnTo>
                <a:lnTo>
                  <a:pt x="15888577" y="4851"/>
                </a:lnTo>
                <a:close/>
              </a:path>
              <a:path w="20037425" h="334009">
                <a:moveTo>
                  <a:pt x="16140595" y="229857"/>
                </a:moveTo>
                <a:lnTo>
                  <a:pt x="16130334" y="186994"/>
                </a:lnTo>
                <a:lnTo>
                  <a:pt x="16103867" y="158889"/>
                </a:lnTo>
                <a:lnTo>
                  <a:pt x="16067659" y="141325"/>
                </a:lnTo>
                <a:lnTo>
                  <a:pt x="16028226" y="130111"/>
                </a:lnTo>
                <a:lnTo>
                  <a:pt x="15992031" y="121018"/>
                </a:lnTo>
                <a:lnTo>
                  <a:pt x="15965551" y="109867"/>
                </a:lnTo>
                <a:lnTo>
                  <a:pt x="15955290" y="92417"/>
                </a:lnTo>
                <a:lnTo>
                  <a:pt x="15958312" y="79197"/>
                </a:lnTo>
                <a:lnTo>
                  <a:pt x="15967202" y="68961"/>
                </a:lnTo>
                <a:lnTo>
                  <a:pt x="15981617" y="62357"/>
                </a:lnTo>
                <a:lnTo>
                  <a:pt x="16001251" y="60020"/>
                </a:lnTo>
                <a:lnTo>
                  <a:pt x="16026130" y="62128"/>
                </a:lnTo>
                <a:lnTo>
                  <a:pt x="16050730" y="68592"/>
                </a:lnTo>
                <a:lnTo>
                  <a:pt x="16074060" y="79603"/>
                </a:lnTo>
                <a:lnTo>
                  <a:pt x="16095129" y="95326"/>
                </a:lnTo>
                <a:lnTo>
                  <a:pt x="16133344" y="45008"/>
                </a:lnTo>
                <a:lnTo>
                  <a:pt x="16107436" y="25527"/>
                </a:lnTo>
                <a:lnTo>
                  <a:pt x="16077705" y="11442"/>
                </a:lnTo>
                <a:lnTo>
                  <a:pt x="16044355" y="2882"/>
                </a:lnTo>
                <a:lnTo>
                  <a:pt x="16007537" y="0"/>
                </a:lnTo>
                <a:lnTo>
                  <a:pt x="15956369" y="7797"/>
                </a:lnTo>
                <a:lnTo>
                  <a:pt x="15917850" y="28981"/>
                </a:lnTo>
                <a:lnTo>
                  <a:pt x="15893568" y="60223"/>
                </a:lnTo>
                <a:lnTo>
                  <a:pt x="15885122" y="98221"/>
                </a:lnTo>
                <a:lnTo>
                  <a:pt x="15895409" y="141185"/>
                </a:lnTo>
                <a:lnTo>
                  <a:pt x="15921952" y="168973"/>
                </a:lnTo>
                <a:lnTo>
                  <a:pt x="15958249" y="186080"/>
                </a:lnTo>
                <a:lnTo>
                  <a:pt x="15997797" y="197002"/>
                </a:lnTo>
                <a:lnTo>
                  <a:pt x="16034093" y="206222"/>
                </a:lnTo>
                <a:lnTo>
                  <a:pt x="16060636" y="218262"/>
                </a:lnTo>
                <a:lnTo>
                  <a:pt x="16070923" y="237578"/>
                </a:lnTo>
                <a:lnTo>
                  <a:pt x="16067469" y="250926"/>
                </a:lnTo>
                <a:lnTo>
                  <a:pt x="16057017" y="262369"/>
                </a:lnTo>
                <a:lnTo>
                  <a:pt x="16039491" y="270370"/>
                </a:lnTo>
                <a:lnTo>
                  <a:pt x="16014802" y="273380"/>
                </a:lnTo>
                <a:lnTo>
                  <a:pt x="15983192" y="269913"/>
                </a:lnTo>
                <a:lnTo>
                  <a:pt x="15955353" y="260502"/>
                </a:lnTo>
                <a:lnTo>
                  <a:pt x="15931591" y="246646"/>
                </a:lnTo>
                <a:lnTo>
                  <a:pt x="15912224" y="229857"/>
                </a:lnTo>
                <a:lnTo>
                  <a:pt x="15874962" y="282105"/>
                </a:lnTo>
                <a:lnTo>
                  <a:pt x="15900235" y="302971"/>
                </a:lnTo>
                <a:lnTo>
                  <a:pt x="15931210" y="319163"/>
                </a:lnTo>
                <a:lnTo>
                  <a:pt x="15968180" y="329653"/>
                </a:lnTo>
                <a:lnTo>
                  <a:pt x="16011411" y="333375"/>
                </a:lnTo>
                <a:lnTo>
                  <a:pt x="16068345" y="325501"/>
                </a:lnTo>
                <a:lnTo>
                  <a:pt x="16108668" y="303745"/>
                </a:lnTo>
                <a:lnTo>
                  <a:pt x="16132658" y="270929"/>
                </a:lnTo>
                <a:lnTo>
                  <a:pt x="16140595" y="229857"/>
                </a:lnTo>
                <a:close/>
              </a:path>
              <a:path w="20037425" h="334009">
                <a:moveTo>
                  <a:pt x="16454108" y="4851"/>
                </a:moveTo>
                <a:lnTo>
                  <a:pt x="16383927" y="4851"/>
                </a:lnTo>
                <a:lnTo>
                  <a:pt x="16383927" y="196456"/>
                </a:lnTo>
                <a:lnTo>
                  <a:pt x="16379152" y="227304"/>
                </a:lnTo>
                <a:lnTo>
                  <a:pt x="16364877" y="251307"/>
                </a:lnTo>
                <a:lnTo>
                  <a:pt x="16341281" y="266877"/>
                </a:lnTo>
                <a:lnTo>
                  <a:pt x="16308451" y="272415"/>
                </a:lnTo>
                <a:lnTo>
                  <a:pt x="16275558" y="266877"/>
                </a:lnTo>
                <a:lnTo>
                  <a:pt x="16251771" y="251307"/>
                </a:lnTo>
                <a:lnTo>
                  <a:pt x="16237344" y="227304"/>
                </a:lnTo>
                <a:lnTo>
                  <a:pt x="16232480" y="196456"/>
                </a:lnTo>
                <a:lnTo>
                  <a:pt x="16232480" y="4851"/>
                </a:lnTo>
                <a:lnTo>
                  <a:pt x="16162820" y="4851"/>
                </a:lnTo>
                <a:lnTo>
                  <a:pt x="16162820" y="198882"/>
                </a:lnTo>
                <a:lnTo>
                  <a:pt x="16168535" y="243344"/>
                </a:lnTo>
                <a:lnTo>
                  <a:pt x="16185795" y="280504"/>
                </a:lnTo>
                <a:lnTo>
                  <a:pt x="16214751" y="308889"/>
                </a:lnTo>
                <a:lnTo>
                  <a:pt x="16255594" y="327012"/>
                </a:lnTo>
                <a:lnTo>
                  <a:pt x="16308451" y="333387"/>
                </a:lnTo>
                <a:lnTo>
                  <a:pt x="16361321" y="327063"/>
                </a:lnTo>
                <a:lnTo>
                  <a:pt x="16402152" y="309003"/>
                </a:lnTo>
                <a:lnTo>
                  <a:pt x="16431121" y="280606"/>
                </a:lnTo>
                <a:lnTo>
                  <a:pt x="16448393" y="243268"/>
                </a:lnTo>
                <a:lnTo>
                  <a:pt x="16454108" y="198386"/>
                </a:lnTo>
                <a:lnTo>
                  <a:pt x="16454108" y="4851"/>
                </a:lnTo>
                <a:close/>
              </a:path>
              <a:path w="20037425" h="334009">
                <a:moveTo>
                  <a:pt x="16573919" y="171081"/>
                </a:moveTo>
                <a:lnTo>
                  <a:pt x="16571456" y="158965"/>
                </a:lnTo>
                <a:lnTo>
                  <a:pt x="16564775" y="149059"/>
                </a:lnTo>
                <a:lnTo>
                  <a:pt x="16554857" y="142367"/>
                </a:lnTo>
                <a:lnTo>
                  <a:pt x="16542741" y="139915"/>
                </a:lnTo>
                <a:lnTo>
                  <a:pt x="16530625" y="142367"/>
                </a:lnTo>
                <a:lnTo>
                  <a:pt x="16520719" y="149059"/>
                </a:lnTo>
                <a:lnTo>
                  <a:pt x="16514026" y="158965"/>
                </a:lnTo>
                <a:lnTo>
                  <a:pt x="16511575" y="171081"/>
                </a:lnTo>
                <a:lnTo>
                  <a:pt x="16514026" y="183007"/>
                </a:lnTo>
                <a:lnTo>
                  <a:pt x="16520719" y="192824"/>
                </a:lnTo>
                <a:lnTo>
                  <a:pt x="16530625" y="199491"/>
                </a:lnTo>
                <a:lnTo>
                  <a:pt x="16542741" y="201942"/>
                </a:lnTo>
                <a:lnTo>
                  <a:pt x="16554857" y="199491"/>
                </a:lnTo>
                <a:lnTo>
                  <a:pt x="16564775" y="192824"/>
                </a:lnTo>
                <a:lnTo>
                  <a:pt x="16571456" y="183007"/>
                </a:lnTo>
                <a:lnTo>
                  <a:pt x="16573919" y="171081"/>
                </a:lnTo>
                <a:close/>
              </a:path>
              <a:path w="20037425" h="334009">
                <a:moveTo>
                  <a:pt x="17043070" y="4851"/>
                </a:moveTo>
                <a:lnTo>
                  <a:pt x="16965638" y="4851"/>
                </a:lnTo>
                <a:lnTo>
                  <a:pt x="16909504" y="238061"/>
                </a:lnTo>
                <a:lnTo>
                  <a:pt x="16848557" y="4851"/>
                </a:lnTo>
                <a:lnTo>
                  <a:pt x="16794836" y="4851"/>
                </a:lnTo>
                <a:lnTo>
                  <a:pt x="16733393" y="238061"/>
                </a:lnTo>
                <a:lnTo>
                  <a:pt x="16676777" y="4851"/>
                </a:lnTo>
                <a:lnTo>
                  <a:pt x="16599840" y="4851"/>
                </a:lnTo>
                <a:lnTo>
                  <a:pt x="16692258" y="327583"/>
                </a:lnTo>
                <a:lnTo>
                  <a:pt x="16765321" y="327583"/>
                </a:lnTo>
                <a:lnTo>
                  <a:pt x="16821442" y="105981"/>
                </a:lnTo>
                <a:lnTo>
                  <a:pt x="16878059" y="327583"/>
                </a:lnTo>
                <a:lnTo>
                  <a:pt x="16951122" y="327583"/>
                </a:lnTo>
                <a:lnTo>
                  <a:pt x="17043070" y="4851"/>
                </a:lnTo>
                <a:close/>
              </a:path>
              <a:path w="20037425" h="334009">
                <a:moveTo>
                  <a:pt x="17295089" y="229857"/>
                </a:moveTo>
                <a:lnTo>
                  <a:pt x="17284815" y="186994"/>
                </a:lnTo>
                <a:lnTo>
                  <a:pt x="17258348" y="158889"/>
                </a:lnTo>
                <a:lnTo>
                  <a:pt x="17222153" y="141325"/>
                </a:lnTo>
                <a:lnTo>
                  <a:pt x="17182707" y="130111"/>
                </a:lnTo>
                <a:lnTo>
                  <a:pt x="17146512" y="121018"/>
                </a:lnTo>
                <a:lnTo>
                  <a:pt x="17120032" y="109867"/>
                </a:lnTo>
                <a:lnTo>
                  <a:pt x="17109771" y="92417"/>
                </a:lnTo>
                <a:lnTo>
                  <a:pt x="17112806" y="79197"/>
                </a:lnTo>
                <a:lnTo>
                  <a:pt x="17121683" y="68961"/>
                </a:lnTo>
                <a:lnTo>
                  <a:pt x="17136098" y="62357"/>
                </a:lnTo>
                <a:lnTo>
                  <a:pt x="17155732" y="60020"/>
                </a:lnTo>
                <a:lnTo>
                  <a:pt x="17180611" y="62128"/>
                </a:lnTo>
                <a:lnTo>
                  <a:pt x="17205211" y="68592"/>
                </a:lnTo>
                <a:lnTo>
                  <a:pt x="17228541" y="79603"/>
                </a:lnTo>
                <a:lnTo>
                  <a:pt x="17249610" y="95326"/>
                </a:lnTo>
                <a:lnTo>
                  <a:pt x="17287825" y="45008"/>
                </a:lnTo>
                <a:lnTo>
                  <a:pt x="17261917" y="25527"/>
                </a:lnTo>
                <a:lnTo>
                  <a:pt x="17232186" y="11442"/>
                </a:lnTo>
                <a:lnTo>
                  <a:pt x="17198836" y="2882"/>
                </a:lnTo>
                <a:lnTo>
                  <a:pt x="17162018" y="0"/>
                </a:lnTo>
                <a:lnTo>
                  <a:pt x="17110850" y="7797"/>
                </a:lnTo>
                <a:lnTo>
                  <a:pt x="17072331" y="28981"/>
                </a:lnTo>
                <a:lnTo>
                  <a:pt x="17048049" y="60223"/>
                </a:lnTo>
                <a:lnTo>
                  <a:pt x="17039603" y="98221"/>
                </a:lnTo>
                <a:lnTo>
                  <a:pt x="17049903" y="141185"/>
                </a:lnTo>
                <a:lnTo>
                  <a:pt x="17076446" y="168973"/>
                </a:lnTo>
                <a:lnTo>
                  <a:pt x="17112742" y="186080"/>
                </a:lnTo>
                <a:lnTo>
                  <a:pt x="17152277" y="197002"/>
                </a:lnTo>
                <a:lnTo>
                  <a:pt x="17188574" y="206222"/>
                </a:lnTo>
                <a:lnTo>
                  <a:pt x="17215117" y="218262"/>
                </a:lnTo>
                <a:lnTo>
                  <a:pt x="17225417" y="237578"/>
                </a:lnTo>
                <a:lnTo>
                  <a:pt x="17221950" y="250926"/>
                </a:lnTo>
                <a:lnTo>
                  <a:pt x="17211498" y="262369"/>
                </a:lnTo>
                <a:lnTo>
                  <a:pt x="17193972" y="270370"/>
                </a:lnTo>
                <a:lnTo>
                  <a:pt x="17169283" y="273380"/>
                </a:lnTo>
                <a:lnTo>
                  <a:pt x="17137672" y="269913"/>
                </a:lnTo>
                <a:lnTo>
                  <a:pt x="17109834" y="260502"/>
                </a:lnTo>
                <a:lnTo>
                  <a:pt x="17086072" y="246646"/>
                </a:lnTo>
                <a:lnTo>
                  <a:pt x="17066718" y="229857"/>
                </a:lnTo>
                <a:lnTo>
                  <a:pt x="17029443" y="282105"/>
                </a:lnTo>
                <a:lnTo>
                  <a:pt x="17054716" y="302971"/>
                </a:lnTo>
                <a:lnTo>
                  <a:pt x="17085691" y="319163"/>
                </a:lnTo>
                <a:lnTo>
                  <a:pt x="17122661" y="329653"/>
                </a:lnTo>
                <a:lnTo>
                  <a:pt x="17165892" y="333375"/>
                </a:lnTo>
                <a:lnTo>
                  <a:pt x="17222826" y="325501"/>
                </a:lnTo>
                <a:lnTo>
                  <a:pt x="17263148" y="303745"/>
                </a:lnTo>
                <a:lnTo>
                  <a:pt x="17287151" y="270929"/>
                </a:lnTo>
                <a:lnTo>
                  <a:pt x="17295089" y="229857"/>
                </a:lnTo>
                <a:close/>
              </a:path>
              <a:path w="20037425" h="334009">
                <a:moveTo>
                  <a:pt x="17608588" y="4851"/>
                </a:moveTo>
                <a:lnTo>
                  <a:pt x="17538408" y="4851"/>
                </a:lnTo>
                <a:lnTo>
                  <a:pt x="17538408" y="196456"/>
                </a:lnTo>
                <a:lnTo>
                  <a:pt x="17533633" y="227304"/>
                </a:lnTo>
                <a:lnTo>
                  <a:pt x="17519371" y="251307"/>
                </a:lnTo>
                <a:lnTo>
                  <a:pt x="17495762" y="266877"/>
                </a:lnTo>
                <a:lnTo>
                  <a:pt x="17462932" y="272415"/>
                </a:lnTo>
                <a:lnTo>
                  <a:pt x="17430039" y="266877"/>
                </a:lnTo>
                <a:lnTo>
                  <a:pt x="17406252" y="251307"/>
                </a:lnTo>
                <a:lnTo>
                  <a:pt x="17391825" y="227304"/>
                </a:lnTo>
                <a:lnTo>
                  <a:pt x="17386961" y="196456"/>
                </a:lnTo>
                <a:lnTo>
                  <a:pt x="17386961" y="4851"/>
                </a:lnTo>
                <a:lnTo>
                  <a:pt x="17317301" y="4851"/>
                </a:lnTo>
                <a:lnTo>
                  <a:pt x="17317301" y="198882"/>
                </a:lnTo>
                <a:lnTo>
                  <a:pt x="17323016" y="243344"/>
                </a:lnTo>
                <a:lnTo>
                  <a:pt x="17340276" y="280504"/>
                </a:lnTo>
                <a:lnTo>
                  <a:pt x="17369232" y="308889"/>
                </a:lnTo>
                <a:lnTo>
                  <a:pt x="17410075" y="327012"/>
                </a:lnTo>
                <a:lnTo>
                  <a:pt x="17462932" y="333387"/>
                </a:lnTo>
                <a:lnTo>
                  <a:pt x="17515802" y="327063"/>
                </a:lnTo>
                <a:lnTo>
                  <a:pt x="17556633" y="309003"/>
                </a:lnTo>
                <a:lnTo>
                  <a:pt x="17585601" y="280606"/>
                </a:lnTo>
                <a:lnTo>
                  <a:pt x="17602873" y="243268"/>
                </a:lnTo>
                <a:lnTo>
                  <a:pt x="17608588" y="198386"/>
                </a:lnTo>
                <a:lnTo>
                  <a:pt x="17608588" y="4851"/>
                </a:lnTo>
                <a:close/>
              </a:path>
              <a:path w="20037425" h="334009">
                <a:moveTo>
                  <a:pt x="17728400" y="171081"/>
                </a:moveTo>
                <a:lnTo>
                  <a:pt x="17725936" y="158965"/>
                </a:lnTo>
                <a:lnTo>
                  <a:pt x="17719256" y="149059"/>
                </a:lnTo>
                <a:lnTo>
                  <a:pt x="17709338" y="142367"/>
                </a:lnTo>
                <a:lnTo>
                  <a:pt x="17697222" y="139915"/>
                </a:lnTo>
                <a:lnTo>
                  <a:pt x="17685106" y="142367"/>
                </a:lnTo>
                <a:lnTo>
                  <a:pt x="17675200" y="149059"/>
                </a:lnTo>
                <a:lnTo>
                  <a:pt x="17668507" y="158965"/>
                </a:lnTo>
                <a:lnTo>
                  <a:pt x="17666056" y="171081"/>
                </a:lnTo>
                <a:lnTo>
                  <a:pt x="17668507" y="183007"/>
                </a:lnTo>
                <a:lnTo>
                  <a:pt x="17675200" y="192824"/>
                </a:lnTo>
                <a:lnTo>
                  <a:pt x="17685106" y="199491"/>
                </a:lnTo>
                <a:lnTo>
                  <a:pt x="17697222" y="201942"/>
                </a:lnTo>
                <a:lnTo>
                  <a:pt x="17709338" y="199491"/>
                </a:lnTo>
                <a:lnTo>
                  <a:pt x="17719256" y="192824"/>
                </a:lnTo>
                <a:lnTo>
                  <a:pt x="17725936" y="183007"/>
                </a:lnTo>
                <a:lnTo>
                  <a:pt x="17728400" y="171081"/>
                </a:lnTo>
                <a:close/>
              </a:path>
              <a:path w="20037425" h="334009">
                <a:moveTo>
                  <a:pt x="18197551" y="4851"/>
                </a:moveTo>
                <a:lnTo>
                  <a:pt x="18120132" y="4851"/>
                </a:lnTo>
                <a:lnTo>
                  <a:pt x="18063985" y="238061"/>
                </a:lnTo>
                <a:lnTo>
                  <a:pt x="18003038" y="4851"/>
                </a:lnTo>
                <a:lnTo>
                  <a:pt x="17949329" y="4851"/>
                </a:lnTo>
                <a:lnTo>
                  <a:pt x="17887874" y="238061"/>
                </a:lnTo>
                <a:lnTo>
                  <a:pt x="17831270" y="4851"/>
                </a:lnTo>
                <a:lnTo>
                  <a:pt x="17754321" y="4851"/>
                </a:lnTo>
                <a:lnTo>
                  <a:pt x="17846739" y="327583"/>
                </a:lnTo>
                <a:lnTo>
                  <a:pt x="17919802" y="327583"/>
                </a:lnTo>
                <a:lnTo>
                  <a:pt x="17975936" y="105981"/>
                </a:lnTo>
                <a:lnTo>
                  <a:pt x="18032553" y="327583"/>
                </a:lnTo>
                <a:lnTo>
                  <a:pt x="18105616" y="327583"/>
                </a:lnTo>
                <a:lnTo>
                  <a:pt x="18197551" y="4851"/>
                </a:lnTo>
                <a:close/>
              </a:path>
              <a:path w="20037425" h="334009">
                <a:moveTo>
                  <a:pt x="18449570" y="229857"/>
                </a:moveTo>
                <a:lnTo>
                  <a:pt x="18439295" y="186994"/>
                </a:lnTo>
                <a:lnTo>
                  <a:pt x="18412829" y="158889"/>
                </a:lnTo>
                <a:lnTo>
                  <a:pt x="18376634" y="141325"/>
                </a:lnTo>
                <a:lnTo>
                  <a:pt x="18337187" y="130111"/>
                </a:lnTo>
                <a:lnTo>
                  <a:pt x="18300992" y="121018"/>
                </a:lnTo>
                <a:lnTo>
                  <a:pt x="18274513" y="109867"/>
                </a:lnTo>
                <a:lnTo>
                  <a:pt x="18264251" y="92417"/>
                </a:lnTo>
                <a:lnTo>
                  <a:pt x="18267287" y="79197"/>
                </a:lnTo>
                <a:lnTo>
                  <a:pt x="18276164" y="68961"/>
                </a:lnTo>
                <a:lnTo>
                  <a:pt x="18290578" y="62357"/>
                </a:lnTo>
                <a:lnTo>
                  <a:pt x="18310225" y="60020"/>
                </a:lnTo>
                <a:lnTo>
                  <a:pt x="18335092" y="62128"/>
                </a:lnTo>
                <a:lnTo>
                  <a:pt x="18359692" y="68592"/>
                </a:lnTo>
                <a:lnTo>
                  <a:pt x="18383022" y="79603"/>
                </a:lnTo>
                <a:lnTo>
                  <a:pt x="18404091" y="95326"/>
                </a:lnTo>
                <a:lnTo>
                  <a:pt x="18442305" y="45008"/>
                </a:lnTo>
                <a:lnTo>
                  <a:pt x="18416397" y="25527"/>
                </a:lnTo>
                <a:lnTo>
                  <a:pt x="18386667" y="11442"/>
                </a:lnTo>
                <a:lnTo>
                  <a:pt x="18353316" y="2882"/>
                </a:lnTo>
                <a:lnTo>
                  <a:pt x="18316499" y="0"/>
                </a:lnTo>
                <a:lnTo>
                  <a:pt x="18265331" y="7797"/>
                </a:lnTo>
                <a:lnTo>
                  <a:pt x="18226812" y="28981"/>
                </a:lnTo>
                <a:lnTo>
                  <a:pt x="18202529" y="60223"/>
                </a:lnTo>
                <a:lnTo>
                  <a:pt x="18194084" y="98221"/>
                </a:lnTo>
                <a:lnTo>
                  <a:pt x="18204384" y="141185"/>
                </a:lnTo>
                <a:lnTo>
                  <a:pt x="18230927" y="168973"/>
                </a:lnTo>
                <a:lnTo>
                  <a:pt x="18267223" y="186080"/>
                </a:lnTo>
                <a:lnTo>
                  <a:pt x="18306758" y="197002"/>
                </a:lnTo>
                <a:lnTo>
                  <a:pt x="18343055" y="206222"/>
                </a:lnTo>
                <a:lnTo>
                  <a:pt x="18369598" y="218262"/>
                </a:lnTo>
                <a:lnTo>
                  <a:pt x="18379898" y="237578"/>
                </a:lnTo>
                <a:lnTo>
                  <a:pt x="18376430" y="250926"/>
                </a:lnTo>
                <a:lnTo>
                  <a:pt x="18365978" y="262369"/>
                </a:lnTo>
                <a:lnTo>
                  <a:pt x="18348452" y="270370"/>
                </a:lnTo>
                <a:lnTo>
                  <a:pt x="18323764" y="273380"/>
                </a:lnTo>
                <a:lnTo>
                  <a:pt x="18292166" y="269913"/>
                </a:lnTo>
                <a:lnTo>
                  <a:pt x="18264315" y="260502"/>
                </a:lnTo>
                <a:lnTo>
                  <a:pt x="18240553" y="246646"/>
                </a:lnTo>
                <a:lnTo>
                  <a:pt x="18221198" y="229857"/>
                </a:lnTo>
                <a:lnTo>
                  <a:pt x="18183924" y="282105"/>
                </a:lnTo>
                <a:lnTo>
                  <a:pt x="18209197" y="302971"/>
                </a:lnTo>
                <a:lnTo>
                  <a:pt x="18240172" y="319163"/>
                </a:lnTo>
                <a:lnTo>
                  <a:pt x="18277142" y="329653"/>
                </a:lnTo>
                <a:lnTo>
                  <a:pt x="18320373" y="333375"/>
                </a:lnTo>
                <a:lnTo>
                  <a:pt x="18377307" y="325501"/>
                </a:lnTo>
                <a:lnTo>
                  <a:pt x="18417629" y="303745"/>
                </a:lnTo>
                <a:lnTo>
                  <a:pt x="18441632" y="270929"/>
                </a:lnTo>
                <a:lnTo>
                  <a:pt x="18449570" y="229857"/>
                </a:lnTo>
                <a:close/>
              </a:path>
              <a:path w="20037425" h="334009">
                <a:moveTo>
                  <a:pt x="18763069" y="4851"/>
                </a:moveTo>
                <a:lnTo>
                  <a:pt x="18692889" y="4851"/>
                </a:lnTo>
                <a:lnTo>
                  <a:pt x="18692889" y="196456"/>
                </a:lnTo>
                <a:lnTo>
                  <a:pt x="18688114" y="227304"/>
                </a:lnTo>
                <a:lnTo>
                  <a:pt x="18673852" y="251307"/>
                </a:lnTo>
                <a:lnTo>
                  <a:pt x="18650242" y="266877"/>
                </a:lnTo>
                <a:lnTo>
                  <a:pt x="18617413" y="272415"/>
                </a:lnTo>
                <a:lnTo>
                  <a:pt x="18584520" y="266877"/>
                </a:lnTo>
                <a:lnTo>
                  <a:pt x="18560746" y="251307"/>
                </a:lnTo>
                <a:lnTo>
                  <a:pt x="18546306" y="227304"/>
                </a:lnTo>
                <a:lnTo>
                  <a:pt x="18541442" y="196456"/>
                </a:lnTo>
                <a:lnTo>
                  <a:pt x="18541442" y="4851"/>
                </a:lnTo>
                <a:lnTo>
                  <a:pt x="18471782" y="4851"/>
                </a:lnTo>
                <a:lnTo>
                  <a:pt x="18471782" y="198882"/>
                </a:lnTo>
                <a:lnTo>
                  <a:pt x="18477497" y="243344"/>
                </a:lnTo>
                <a:lnTo>
                  <a:pt x="18494756" y="280504"/>
                </a:lnTo>
                <a:lnTo>
                  <a:pt x="18523725" y="308889"/>
                </a:lnTo>
                <a:lnTo>
                  <a:pt x="18564556" y="327012"/>
                </a:lnTo>
                <a:lnTo>
                  <a:pt x="18617413" y="333387"/>
                </a:lnTo>
                <a:lnTo>
                  <a:pt x="18670283" y="327063"/>
                </a:lnTo>
                <a:lnTo>
                  <a:pt x="18711126" y="309003"/>
                </a:lnTo>
                <a:lnTo>
                  <a:pt x="18740095" y="280606"/>
                </a:lnTo>
                <a:lnTo>
                  <a:pt x="18757354" y="243268"/>
                </a:lnTo>
                <a:lnTo>
                  <a:pt x="18763069" y="198386"/>
                </a:lnTo>
                <a:lnTo>
                  <a:pt x="18763069" y="4851"/>
                </a:lnTo>
                <a:close/>
              </a:path>
              <a:path w="20037425" h="334009">
                <a:moveTo>
                  <a:pt x="18882881" y="171081"/>
                </a:moveTo>
                <a:lnTo>
                  <a:pt x="18880430" y="158965"/>
                </a:lnTo>
                <a:lnTo>
                  <a:pt x="18873737" y="149059"/>
                </a:lnTo>
                <a:lnTo>
                  <a:pt x="18863818" y="142367"/>
                </a:lnTo>
                <a:lnTo>
                  <a:pt x="18851715" y="139915"/>
                </a:lnTo>
                <a:lnTo>
                  <a:pt x="18839587" y="142367"/>
                </a:lnTo>
                <a:lnTo>
                  <a:pt x="18829681" y="149059"/>
                </a:lnTo>
                <a:lnTo>
                  <a:pt x="18822988" y="158965"/>
                </a:lnTo>
                <a:lnTo>
                  <a:pt x="18820537" y="171081"/>
                </a:lnTo>
                <a:lnTo>
                  <a:pt x="18822988" y="183007"/>
                </a:lnTo>
                <a:lnTo>
                  <a:pt x="18829681" y="192824"/>
                </a:lnTo>
                <a:lnTo>
                  <a:pt x="18839587" y="199491"/>
                </a:lnTo>
                <a:lnTo>
                  <a:pt x="18851715" y="201942"/>
                </a:lnTo>
                <a:lnTo>
                  <a:pt x="18863818" y="199491"/>
                </a:lnTo>
                <a:lnTo>
                  <a:pt x="18873737" y="192824"/>
                </a:lnTo>
                <a:lnTo>
                  <a:pt x="18880430" y="183007"/>
                </a:lnTo>
                <a:lnTo>
                  <a:pt x="18882881" y="171081"/>
                </a:lnTo>
                <a:close/>
              </a:path>
              <a:path w="20037425" h="334009">
                <a:moveTo>
                  <a:pt x="19352032" y="4851"/>
                </a:moveTo>
                <a:lnTo>
                  <a:pt x="19274613" y="4851"/>
                </a:lnTo>
                <a:lnTo>
                  <a:pt x="19218466" y="238061"/>
                </a:lnTo>
                <a:lnTo>
                  <a:pt x="19157519" y="4851"/>
                </a:lnTo>
                <a:lnTo>
                  <a:pt x="19103810" y="4851"/>
                </a:lnTo>
                <a:lnTo>
                  <a:pt x="19042355" y="238061"/>
                </a:lnTo>
                <a:lnTo>
                  <a:pt x="18985751" y="4851"/>
                </a:lnTo>
                <a:lnTo>
                  <a:pt x="18908802" y="4851"/>
                </a:lnTo>
                <a:lnTo>
                  <a:pt x="19001220" y="327583"/>
                </a:lnTo>
                <a:lnTo>
                  <a:pt x="19074283" y="327583"/>
                </a:lnTo>
                <a:lnTo>
                  <a:pt x="19130417" y="105981"/>
                </a:lnTo>
                <a:lnTo>
                  <a:pt x="19187033" y="327583"/>
                </a:lnTo>
                <a:lnTo>
                  <a:pt x="19260097" y="327583"/>
                </a:lnTo>
                <a:lnTo>
                  <a:pt x="19352032" y="4851"/>
                </a:lnTo>
                <a:close/>
              </a:path>
              <a:path w="20037425" h="334009">
                <a:moveTo>
                  <a:pt x="19604051" y="229857"/>
                </a:moveTo>
                <a:lnTo>
                  <a:pt x="19593776" y="186994"/>
                </a:lnTo>
                <a:lnTo>
                  <a:pt x="19567310" y="158889"/>
                </a:lnTo>
                <a:lnTo>
                  <a:pt x="19531115" y="141325"/>
                </a:lnTo>
                <a:lnTo>
                  <a:pt x="19491668" y="130111"/>
                </a:lnTo>
                <a:lnTo>
                  <a:pt x="19455473" y="121018"/>
                </a:lnTo>
                <a:lnTo>
                  <a:pt x="19428994" y="109867"/>
                </a:lnTo>
                <a:lnTo>
                  <a:pt x="19418732" y="92417"/>
                </a:lnTo>
                <a:lnTo>
                  <a:pt x="19421768" y="79197"/>
                </a:lnTo>
                <a:lnTo>
                  <a:pt x="19430645" y="68961"/>
                </a:lnTo>
                <a:lnTo>
                  <a:pt x="19445059" y="62357"/>
                </a:lnTo>
                <a:lnTo>
                  <a:pt x="19464706" y="60020"/>
                </a:lnTo>
                <a:lnTo>
                  <a:pt x="19489573" y="62128"/>
                </a:lnTo>
                <a:lnTo>
                  <a:pt x="19514173" y="68592"/>
                </a:lnTo>
                <a:lnTo>
                  <a:pt x="19537503" y="79603"/>
                </a:lnTo>
                <a:lnTo>
                  <a:pt x="19558572" y="95326"/>
                </a:lnTo>
                <a:lnTo>
                  <a:pt x="19596786" y="45008"/>
                </a:lnTo>
                <a:lnTo>
                  <a:pt x="19570878" y="25527"/>
                </a:lnTo>
                <a:lnTo>
                  <a:pt x="19541160" y="11442"/>
                </a:lnTo>
                <a:lnTo>
                  <a:pt x="19507797" y="2882"/>
                </a:lnTo>
                <a:lnTo>
                  <a:pt x="19470980" y="0"/>
                </a:lnTo>
                <a:lnTo>
                  <a:pt x="19419812" y="7797"/>
                </a:lnTo>
                <a:lnTo>
                  <a:pt x="19381293" y="28981"/>
                </a:lnTo>
                <a:lnTo>
                  <a:pt x="19357010" y="60223"/>
                </a:lnTo>
                <a:lnTo>
                  <a:pt x="19348565" y="98221"/>
                </a:lnTo>
                <a:lnTo>
                  <a:pt x="19358864" y="141185"/>
                </a:lnTo>
                <a:lnTo>
                  <a:pt x="19385407" y="168973"/>
                </a:lnTo>
                <a:lnTo>
                  <a:pt x="19421704" y="186080"/>
                </a:lnTo>
                <a:lnTo>
                  <a:pt x="19461239" y="197002"/>
                </a:lnTo>
                <a:lnTo>
                  <a:pt x="19497536" y="206222"/>
                </a:lnTo>
                <a:lnTo>
                  <a:pt x="19524079" y="218262"/>
                </a:lnTo>
                <a:lnTo>
                  <a:pt x="19534378" y="237578"/>
                </a:lnTo>
                <a:lnTo>
                  <a:pt x="19530911" y="250926"/>
                </a:lnTo>
                <a:lnTo>
                  <a:pt x="19520459" y="262369"/>
                </a:lnTo>
                <a:lnTo>
                  <a:pt x="19502933" y="270370"/>
                </a:lnTo>
                <a:lnTo>
                  <a:pt x="19478244" y="273380"/>
                </a:lnTo>
                <a:lnTo>
                  <a:pt x="19446647" y="269913"/>
                </a:lnTo>
                <a:lnTo>
                  <a:pt x="19418796" y="260502"/>
                </a:lnTo>
                <a:lnTo>
                  <a:pt x="19395034" y="246646"/>
                </a:lnTo>
                <a:lnTo>
                  <a:pt x="19375679" y="229857"/>
                </a:lnTo>
                <a:lnTo>
                  <a:pt x="19338405" y="282105"/>
                </a:lnTo>
                <a:lnTo>
                  <a:pt x="19363678" y="302971"/>
                </a:lnTo>
                <a:lnTo>
                  <a:pt x="19394653" y="319163"/>
                </a:lnTo>
                <a:lnTo>
                  <a:pt x="19431623" y="329653"/>
                </a:lnTo>
                <a:lnTo>
                  <a:pt x="19474854" y="333375"/>
                </a:lnTo>
                <a:lnTo>
                  <a:pt x="19531788" y="325501"/>
                </a:lnTo>
                <a:lnTo>
                  <a:pt x="19572110" y="303745"/>
                </a:lnTo>
                <a:lnTo>
                  <a:pt x="19596113" y="270929"/>
                </a:lnTo>
                <a:lnTo>
                  <a:pt x="19604051" y="229857"/>
                </a:lnTo>
                <a:close/>
              </a:path>
              <a:path w="20037425" h="334009">
                <a:moveTo>
                  <a:pt x="19917550" y="4851"/>
                </a:moveTo>
                <a:lnTo>
                  <a:pt x="19847383" y="4851"/>
                </a:lnTo>
                <a:lnTo>
                  <a:pt x="19847383" y="196456"/>
                </a:lnTo>
                <a:lnTo>
                  <a:pt x="19842595" y="227304"/>
                </a:lnTo>
                <a:lnTo>
                  <a:pt x="19828333" y="251307"/>
                </a:lnTo>
                <a:lnTo>
                  <a:pt x="19804723" y="266877"/>
                </a:lnTo>
                <a:lnTo>
                  <a:pt x="19771907" y="272415"/>
                </a:lnTo>
                <a:lnTo>
                  <a:pt x="19739001" y="266877"/>
                </a:lnTo>
                <a:lnTo>
                  <a:pt x="19715226" y="251307"/>
                </a:lnTo>
                <a:lnTo>
                  <a:pt x="19700787" y="227304"/>
                </a:lnTo>
                <a:lnTo>
                  <a:pt x="19695922" y="196456"/>
                </a:lnTo>
                <a:lnTo>
                  <a:pt x="19695922" y="4851"/>
                </a:lnTo>
                <a:lnTo>
                  <a:pt x="19626263" y="4851"/>
                </a:lnTo>
                <a:lnTo>
                  <a:pt x="19626263" y="198882"/>
                </a:lnTo>
                <a:lnTo>
                  <a:pt x="19631978" y="243344"/>
                </a:lnTo>
                <a:lnTo>
                  <a:pt x="19649237" y="280504"/>
                </a:lnTo>
                <a:lnTo>
                  <a:pt x="19678206" y="308889"/>
                </a:lnTo>
                <a:lnTo>
                  <a:pt x="19719036" y="327012"/>
                </a:lnTo>
                <a:lnTo>
                  <a:pt x="19771907" y="333387"/>
                </a:lnTo>
                <a:lnTo>
                  <a:pt x="19824764" y="327063"/>
                </a:lnTo>
                <a:lnTo>
                  <a:pt x="19865607" y="309003"/>
                </a:lnTo>
                <a:lnTo>
                  <a:pt x="19894576" y="280606"/>
                </a:lnTo>
                <a:lnTo>
                  <a:pt x="19911835" y="243268"/>
                </a:lnTo>
                <a:lnTo>
                  <a:pt x="19917550" y="198386"/>
                </a:lnTo>
                <a:lnTo>
                  <a:pt x="19917550" y="4851"/>
                </a:lnTo>
                <a:close/>
              </a:path>
              <a:path w="20037425" h="334009">
                <a:moveTo>
                  <a:pt x="20037362" y="171081"/>
                </a:moveTo>
                <a:lnTo>
                  <a:pt x="20034911" y="158965"/>
                </a:lnTo>
                <a:lnTo>
                  <a:pt x="20028218" y="149059"/>
                </a:lnTo>
                <a:lnTo>
                  <a:pt x="20018312" y="142367"/>
                </a:lnTo>
                <a:lnTo>
                  <a:pt x="20006196" y="139915"/>
                </a:lnTo>
                <a:lnTo>
                  <a:pt x="19994068" y="142367"/>
                </a:lnTo>
                <a:lnTo>
                  <a:pt x="19984162" y="149059"/>
                </a:lnTo>
                <a:lnTo>
                  <a:pt x="19977469" y="158965"/>
                </a:lnTo>
                <a:lnTo>
                  <a:pt x="19975018" y="171081"/>
                </a:lnTo>
                <a:lnTo>
                  <a:pt x="19977469" y="183007"/>
                </a:lnTo>
                <a:lnTo>
                  <a:pt x="19984162" y="192824"/>
                </a:lnTo>
                <a:lnTo>
                  <a:pt x="19994068" y="199491"/>
                </a:lnTo>
                <a:lnTo>
                  <a:pt x="20006196" y="201942"/>
                </a:lnTo>
                <a:lnTo>
                  <a:pt x="20018312" y="199491"/>
                </a:lnTo>
                <a:lnTo>
                  <a:pt x="20028218" y="192824"/>
                </a:lnTo>
                <a:lnTo>
                  <a:pt x="20034911" y="183007"/>
                </a:lnTo>
                <a:lnTo>
                  <a:pt x="20037362" y="171081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969B9D-76A3-1684-AF43-C19939BDF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4961614"/>
            <a:ext cx="9144000" cy="181886"/>
          </a:xfrm>
          <a:prstGeom prst="rect">
            <a:avLst/>
          </a:prstGeom>
          <a:gradFill flip="none" rotWithShape="1">
            <a:gsLst>
              <a:gs pos="0">
                <a:srgbClr val="68022F"/>
              </a:gs>
              <a:gs pos="73000">
                <a:srgbClr val="A60F32"/>
              </a:gs>
              <a:gs pos="25000">
                <a:srgbClr val="A60F32"/>
              </a:gs>
              <a:gs pos="100000">
                <a:srgbClr val="68022F"/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FA509D-F05E-43AF-0101-80ACEF5C226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6376" y="528286"/>
            <a:ext cx="6821722" cy="4815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Accessible Links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4C2C8-F8F2-14B8-CCDA-B85FF9F961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947" y="1380511"/>
            <a:ext cx="4785106" cy="249224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text should clearly describe the purpose or destination of the link. Avoid using click here or learn more.</a:t>
            </a:r>
          </a:p>
          <a:p>
            <a:pPr>
              <a:lnSpc>
                <a:spcPct val="100000"/>
              </a:lnSpc>
            </a:pP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example: Learn more about College of Medicine </a:t>
            </a:r>
            <a:r>
              <a:rPr lang="en-US" sz="2000" u="sng" dirty="0">
                <a:solidFill>
                  <a:srgbClr val="A60F2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 Programs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9D6D85-3CEC-330D-7F67-B9A39088A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3136" y="1064995"/>
            <a:ext cx="697873" cy="56138"/>
          </a:xfrm>
          <a:prstGeom prst="rect">
            <a:avLst/>
          </a:prstGeom>
          <a:solidFill>
            <a:srgbClr val="A60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DB3264-807C-720C-C9DA-FBEC9AE67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961614"/>
            <a:ext cx="9215562" cy="181886"/>
          </a:xfrm>
          <a:prstGeom prst="rect">
            <a:avLst/>
          </a:prstGeom>
          <a:gradFill flip="none" rotWithShape="1">
            <a:gsLst>
              <a:gs pos="0">
                <a:srgbClr val="68022F">
                  <a:alpha val="0"/>
                </a:srgbClr>
              </a:gs>
              <a:gs pos="73000">
                <a:srgbClr val="A60F32"/>
              </a:gs>
              <a:gs pos="25000">
                <a:srgbClr val="A60F32"/>
              </a:gs>
              <a:gs pos="99000">
                <a:srgbClr val="68022F">
                  <a:lumMod val="99688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5" name="Picture Placeholder 11" descr="WSU mascot Butch on the football field with the marching band in the background. ">
            <a:extLst>
              <a:ext uri="{FF2B5EF4-FFF2-40B4-BE49-F238E27FC236}">
                <a16:creationId xmlns:a16="http://schemas.microsoft.com/office/drawing/2014/main" id="{61D2037B-5BE6-C2A3-4730-B8364AD090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9733" t="8332" r="29733"/>
          <a:stretch>
            <a:fillRect/>
          </a:stretch>
        </p:blipFill>
        <p:spPr>
          <a:xfrm>
            <a:off x="5853255" y="0"/>
            <a:ext cx="3290745" cy="5143500"/>
          </a:xfrm>
        </p:spPr>
      </p:pic>
    </p:spTree>
    <p:extLst>
      <p:ext uri="{BB962C8B-B14F-4D97-AF65-F5344CB8AC3E}">
        <p14:creationId xmlns:p14="http://schemas.microsoft.com/office/powerpoint/2010/main" val="2494768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E6866-4D96-0BD5-24E5-473C0A957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EACF43-A845-9567-047A-D97EDF203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1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68022F"/>
              </a:gs>
              <a:gs pos="73000">
                <a:srgbClr val="A60F32"/>
              </a:gs>
              <a:gs pos="25000">
                <a:srgbClr val="A60F32"/>
              </a:gs>
              <a:gs pos="100000">
                <a:srgbClr val="68022F"/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D3034E-E614-8F9C-F28B-F3E5A58BD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788" y="0"/>
            <a:ext cx="8936421" cy="5143499"/>
          </a:xfrm>
          <a:prstGeom prst="rect">
            <a:avLst/>
          </a:prstGeom>
          <a:gradFill flip="none" rotWithShape="1">
            <a:gsLst>
              <a:gs pos="0">
                <a:srgbClr val="68022F">
                  <a:alpha val="0"/>
                </a:srgbClr>
              </a:gs>
              <a:gs pos="73000">
                <a:srgbClr val="A60F32"/>
              </a:gs>
              <a:gs pos="25000">
                <a:srgbClr val="A60F32"/>
              </a:gs>
              <a:gs pos="99000">
                <a:srgbClr val="68022F">
                  <a:lumMod val="99688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29CC19-CDF2-51FD-1B1B-9DA6A98618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4172"/>
            <a:ext cx="7886700" cy="9941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Elson S Floyd College of Medicine</a:t>
            </a:r>
          </a:p>
        </p:txBody>
      </p:sp>
      <p:pic>
        <p:nvPicPr>
          <p:cNvPr id="19" name="Picture 18" descr="Washington State University Elson S Floyd College of Medicine logo.">
            <a:extLst>
              <a:ext uri="{FF2B5EF4-FFF2-40B4-BE49-F238E27FC236}">
                <a16:creationId xmlns:a16="http://schemas.microsoft.com/office/drawing/2014/main" id="{ED58966C-D3B0-6C8D-4241-22A802955D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05601" y="2014808"/>
            <a:ext cx="3132793" cy="111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67189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brand 2014">
      <a:dk1>
        <a:srgbClr val="000000"/>
      </a:dk1>
      <a:lt1>
        <a:srgbClr val="FFFFFF"/>
      </a:lt1>
      <a:dk2>
        <a:srgbClr val="B67233"/>
      </a:dk2>
      <a:lt2>
        <a:srgbClr val="EDDCCC"/>
      </a:lt2>
      <a:accent1>
        <a:srgbClr val="981E32"/>
      </a:accent1>
      <a:accent2>
        <a:srgbClr val="5E6A71"/>
      </a:accent2>
      <a:accent3>
        <a:srgbClr val="C60C30"/>
      </a:accent3>
      <a:accent4>
        <a:srgbClr val="C69214"/>
      </a:accent4>
      <a:accent5>
        <a:srgbClr val="4F868E"/>
      </a:accent5>
      <a:accent6>
        <a:srgbClr val="8F7E35"/>
      </a:accent6>
      <a:hlink>
        <a:srgbClr val="C60C30"/>
      </a:hlink>
      <a:folHlink>
        <a:srgbClr val="5E6A71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Office Theme">
  <a:themeElements>
    <a:clrScheme name="2021-Brand-8-19-21">
      <a:dk1>
        <a:srgbClr val="000000"/>
      </a:dk1>
      <a:lt1>
        <a:srgbClr val="FFFFFF"/>
      </a:lt1>
      <a:dk2>
        <a:srgbClr val="4D4D4D"/>
      </a:dk2>
      <a:lt2>
        <a:srgbClr val="A60F2D"/>
      </a:lt2>
      <a:accent1>
        <a:srgbClr val="CA1237"/>
      </a:accent1>
      <a:accent2>
        <a:srgbClr val="002D61"/>
      </a:accent2>
      <a:accent3>
        <a:srgbClr val="F3E700"/>
      </a:accent3>
      <a:accent4>
        <a:srgbClr val="FF6727"/>
      </a:accent4>
      <a:accent5>
        <a:srgbClr val="AADC24"/>
      </a:accent5>
      <a:accent6>
        <a:srgbClr val="5BC3F5"/>
      </a:accent6>
      <a:hlink>
        <a:srgbClr val="CA1237"/>
      </a:hlink>
      <a:folHlink>
        <a:srgbClr val="FF0000"/>
      </a:folHlink>
    </a:clrScheme>
    <a:fontScheme name="Arial bot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Riblet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Default Design">
  <a:themeElements>
    <a:clrScheme name="brand 2014">
      <a:dk1>
        <a:srgbClr val="000000"/>
      </a:dk1>
      <a:lt1>
        <a:srgbClr val="FFFFFF"/>
      </a:lt1>
      <a:dk2>
        <a:srgbClr val="B67233"/>
      </a:dk2>
      <a:lt2>
        <a:srgbClr val="EDDCCC"/>
      </a:lt2>
      <a:accent1>
        <a:srgbClr val="981E32"/>
      </a:accent1>
      <a:accent2>
        <a:srgbClr val="5E6A71"/>
      </a:accent2>
      <a:accent3>
        <a:srgbClr val="C60C30"/>
      </a:accent3>
      <a:accent4>
        <a:srgbClr val="C69214"/>
      </a:accent4>
      <a:accent5>
        <a:srgbClr val="4F868E"/>
      </a:accent5>
      <a:accent6>
        <a:srgbClr val="8F7E35"/>
      </a:accent6>
      <a:hlink>
        <a:srgbClr val="C60C30"/>
      </a:hlink>
      <a:folHlink>
        <a:srgbClr val="5E6A71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brand 2014">
      <a:dk1>
        <a:srgbClr val="000000"/>
      </a:dk1>
      <a:lt1>
        <a:srgbClr val="FFFFFF"/>
      </a:lt1>
      <a:dk2>
        <a:srgbClr val="B67233"/>
      </a:dk2>
      <a:lt2>
        <a:srgbClr val="EDDCCC"/>
      </a:lt2>
      <a:accent1>
        <a:srgbClr val="981E32"/>
      </a:accent1>
      <a:accent2>
        <a:srgbClr val="5E6A71"/>
      </a:accent2>
      <a:accent3>
        <a:srgbClr val="C60C30"/>
      </a:accent3>
      <a:accent4>
        <a:srgbClr val="C69214"/>
      </a:accent4>
      <a:accent5>
        <a:srgbClr val="4F868E"/>
      </a:accent5>
      <a:accent6>
        <a:srgbClr val="8F7E35"/>
      </a:accent6>
      <a:hlink>
        <a:srgbClr val="C60C30"/>
      </a:hlink>
      <a:folHlink>
        <a:srgbClr val="5E6A71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Default Design">
  <a:themeElements>
    <a:clrScheme name="brand 2014">
      <a:dk1>
        <a:srgbClr val="000000"/>
      </a:dk1>
      <a:lt1>
        <a:srgbClr val="FFFFFF"/>
      </a:lt1>
      <a:dk2>
        <a:srgbClr val="B67233"/>
      </a:dk2>
      <a:lt2>
        <a:srgbClr val="EDDCCC"/>
      </a:lt2>
      <a:accent1>
        <a:srgbClr val="981E32"/>
      </a:accent1>
      <a:accent2>
        <a:srgbClr val="5E6A71"/>
      </a:accent2>
      <a:accent3>
        <a:srgbClr val="C60C30"/>
      </a:accent3>
      <a:accent4>
        <a:srgbClr val="C69214"/>
      </a:accent4>
      <a:accent5>
        <a:srgbClr val="4F868E"/>
      </a:accent5>
      <a:accent6>
        <a:srgbClr val="8F7E35"/>
      </a:accent6>
      <a:hlink>
        <a:srgbClr val="C60C30"/>
      </a:hlink>
      <a:folHlink>
        <a:srgbClr val="5E6A71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brand 2014">
      <a:dk1>
        <a:srgbClr val="000000"/>
      </a:dk1>
      <a:lt1>
        <a:srgbClr val="FFFFFF"/>
      </a:lt1>
      <a:dk2>
        <a:srgbClr val="B67233"/>
      </a:dk2>
      <a:lt2>
        <a:srgbClr val="EDDCCC"/>
      </a:lt2>
      <a:accent1>
        <a:srgbClr val="981E32"/>
      </a:accent1>
      <a:accent2>
        <a:srgbClr val="5E6A71"/>
      </a:accent2>
      <a:accent3>
        <a:srgbClr val="C60C30"/>
      </a:accent3>
      <a:accent4>
        <a:srgbClr val="C69214"/>
      </a:accent4>
      <a:accent5>
        <a:srgbClr val="4F868E"/>
      </a:accent5>
      <a:accent6>
        <a:srgbClr val="8F7E35"/>
      </a:accent6>
      <a:hlink>
        <a:srgbClr val="C60C30"/>
      </a:hlink>
      <a:folHlink>
        <a:srgbClr val="5E6A71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brand 2014">
      <a:dk1>
        <a:srgbClr val="000000"/>
      </a:dk1>
      <a:lt1>
        <a:srgbClr val="FFFFFF"/>
      </a:lt1>
      <a:dk2>
        <a:srgbClr val="B67233"/>
      </a:dk2>
      <a:lt2>
        <a:srgbClr val="EDDCCC"/>
      </a:lt2>
      <a:accent1>
        <a:srgbClr val="981E32"/>
      </a:accent1>
      <a:accent2>
        <a:srgbClr val="5E6A71"/>
      </a:accent2>
      <a:accent3>
        <a:srgbClr val="C60C30"/>
      </a:accent3>
      <a:accent4>
        <a:srgbClr val="C69214"/>
      </a:accent4>
      <a:accent5>
        <a:srgbClr val="4F868E"/>
      </a:accent5>
      <a:accent6>
        <a:srgbClr val="8F7E35"/>
      </a:accent6>
      <a:hlink>
        <a:srgbClr val="C60C30"/>
      </a:hlink>
      <a:folHlink>
        <a:srgbClr val="5E6A71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WSU Powerpoint">
      <a:dk1>
        <a:srgbClr val="919191"/>
      </a:dk1>
      <a:lt1>
        <a:srgbClr val="FFFFFF"/>
      </a:lt1>
      <a:dk2>
        <a:srgbClr val="EAEAEA"/>
      </a:dk2>
      <a:lt2>
        <a:srgbClr val="424242"/>
      </a:lt2>
      <a:accent1>
        <a:srgbClr val="C93446"/>
      </a:accent1>
      <a:accent2>
        <a:srgbClr val="FEFFFF"/>
      </a:accent2>
      <a:accent3>
        <a:srgbClr val="A4283F"/>
      </a:accent3>
      <a:accent4>
        <a:srgbClr val="515151"/>
      </a:accent4>
      <a:accent5>
        <a:srgbClr val="D5D5D5"/>
      </a:accent5>
      <a:accent6>
        <a:srgbClr val="FEFFFF"/>
      </a:accent6>
      <a:hlink>
        <a:srgbClr val="929292"/>
      </a:hlink>
      <a:folHlink>
        <a:srgbClr val="42424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WSU 1">
      <a:dk1>
        <a:srgbClr val="000000"/>
      </a:dk1>
      <a:lt1>
        <a:srgbClr val="FFFFFF"/>
      </a:lt1>
      <a:dk2>
        <a:srgbClr val="4D4D4D"/>
      </a:dk2>
      <a:lt2>
        <a:srgbClr val="A60F2D"/>
      </a:lt2>
      <a:accent1>
        <a:srgbClr val="CA1237"/>
      </a:accent1>
      <a:accent2>
        <a:srgbClr val="002D61"/>
      </a:accent2>
      <a:accent3>
        <a:srgbClr val="F3E700"/>
      </a:accent3>
      <a:accent4>
        <a:srgbClr val="FF6727"/>
      </a:accent4>
      <a:accent5>
        <a:srgbClr val="AADC24"/>
      </a:accent5>
      <a:accent6>
        <a:srgbClr val="5BC3F5"/>
      </a:accent6>
      <a:hlink>
        <a:srgbClr val="CA1237"/>
      </a:hlink>
      <a:folHlink>
        <a:srgbClr val="FF0000"/>
      </a:folHlink>
    </a:clrScheme>
    <a:fontScheme name="Corbel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7650df8-1a27-4aac-b229-9ff7dd7ad13e">VXQ6Y6DT2R6E-1615652599-88</_dlc_DocId>
    <_dlc_DocIdUrl xmlns="97650df8-1a27-4aac-b229-9ff7dd7ad13e">
      <Url>https://emailwsu.sharepoint.com/sites/ESFCOM/MarComm/_layouts/15/DocIdRedir.aspx?ID=VXQ6Y6DT2R6E-1615652599-88</Url>
      <Description>VXQ6Y6DT2R6E-1615652599-88</Description>
    </_dlc_DocIdUrl>
    <TaxCatchAll xmlns="97650df8-1a27-4aac-b229-9ff7dd7ad13e" xsi:nil="true"/>
    <lcf76f155ced4ddcb4097134ff3c332f xmlns="db2caacd-2c5a-43a5-9d1f-bd81ca6e789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1897720653654AB1BBFD3BBB3150B9" ma:contentTypeVersion="14" ma:contentTypeDescription="Create a new document." ma:contentTypeScope="" ma:versionID="63a1a2ea1f2593c6fb12d47a026af185">
  <xsd:schema xmlns:xsd="http://www.w3.org/2001/XMLSchema" xmlns:xs="http://www.w3.org/2001/XMLSchema" xmlns:p="http://schemas.microsoft.com/office/2006/metadata/properties" xmlns:ns2="97650df8-1a27-4aac-b229-9ff7dd7ad13e" xmlns:ns3="db2caacd-2c5a-43a5-9d1f-bd81ca6e7898" targetNamespace="http://schemas.microsoft.com/office/2006/metadata/properties" ma:root="true" ma:fieldsID="02f47d8376672c04ac52773dfb2868c8" ns2:_="" ns3:_="">
    <xsd:import namespace="97650df8-1a27-4aac-b229-9ff7dd7ad13e"/>
    <xsd:import namespace="db2caacd-2c5a-43a5-9d1f-bd81ca6e789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650df8-1a27-4aac-b229-9ff7dd7ad13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9" nillable="true" ma:displayName="Taxonomy Catch All Column" ma:hidden="true" ma:list="{8409e906-20a6-4e25-bbaa-4016d6154948}" ma:internalName="TaxCatchAll" ma:showField="CatchAllData" ma:web="97650df8-1a27-4aac-b229-9ff7dd7ad1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2caacd-2c5a-43a5-9d1f-bd81ca6e78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31da502c-7e40-4002-9fa7-8e5645d13f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AB0F2F-28E9-43EC-96CA-611FC22287E7}">
  <ds:schemaRefs>
    <ds:schemaRef ds:uri="http://schemas.microsoft.com/office/2006/metadata/properties"/>
    <ds:schemaRef ds:uri="http://schemas.microsoft.com/office/infopath/2007/PartnerControls"/>
    <ds:schemaRef ds:uri="97650df8-1a27-4aac-b229-9ff7dd7ad13e"/>
    <ds:schemaRef ds:uri="db2caacd-2c5a-43a5-9d1f-bd81ca6e7898"/>
  </ds:schemaRefs>
</ds:datastoreItem>
</file>

<file path=customXml/itemProps2.xml><?xml version="1.0" encoding="utf-8"?>
<ds:datastoreItem xmlns:ds="http://schemas.openxmlformats.org/officeDocument/2006/customXml" ds:itemID="{A9082FFE-E214-4102-9156-6D56EA1576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233AA3-C08E-4C54-9250-8A796180F43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D25AD947-4E81-4C59-860A-E831518B47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650df8-1a27-4aac-b229-9ff7dd7ad13e"/>
    <ds:schemaRef ds:uri="db2caacd-2c5a-43a5-9d1f-bd81ca6e78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9005</TotalTime>
  <Words>176</Words>
  <Application>Microsoft Macintosh PowerPoint</Application>
  <PresentationFormat>On-screen Show (16:9)</PresentationFormat>
  <Paragraphs>21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6</vt:i4>
      </vt:variant>
    </vt:vector>
  </HeadingPairs>
  <TitlesOfParts>
    <vt:vector size="23" baseType="lpstr">
      <vt:lpstr>Arial</vt:lpstr>
      <vt:lpstr>Calibri</vt:lpstr>
      <vt:lpstr>Calibri Light</vt:lpstr>
      <vt:lpstr>Corbel</vt:lpstr>
      <vt:lpstr>Courier New</vt:lpstr>
      <vt:lpstr>Lucida Sans</vt:lpstr>
      <vt:lpstr>1_Default Design</vt:lpstr>
      <vt:lpstr>4_Default Design</vt:lpstr>
      <vt:lpstr>5_Default Design</vt:lpstr>
      <vt:lpstr>8_Default Design</vt:lpstr>
      <vt:lpstr>6_Default Design</vt:lpstr>
      <vt:lpstr>7_Default Design</vt:lpstr>
      <vt:lpstr>4_Office Theme</vt:lpstr>
      <vt:lpstr>1_Office Theme</vt:lpstr>
      <vt:lpstr>3_Office Theme</vt:lpstr>
      <vt:lpstr>2_Office Theme</vt:lpstr>
      <vt:lpstr>Office 2013 - 2022 Theme</vt:lpstr>
      <vt:lpstr>Title Slide</vt:lpstr>
      <vt:lpstr>How to Use This Template</vt:lpstr>
      <vt:lpstr>Accessible Headings (Titles) </vt:lpstr>
      <vt:lpstr>Accessible Lists</vt:lpstr>
      <vt:lpstr>Accessible Links</vt:lpstr>
      <vt:lpstr>Elson S Floyd College of Medicine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Patterson, Annie</dc:creator>
  <cp:lastModifiedBy>Howard, Laura</cp:lastModifiedBy>
  <cp:revision>41</cp:revision>
  <dcterms:created xsi:type="dcterms:W3CDTF">2021-09-08T21:39:40Z</dcterms:created>
  <dcterms:modified xsi:type="dcterms:W3CDTF">2026-02-24T23:10:44Z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0x010100151897720653654AB1BBFD3BBB3150B9</vt:lpwstr>
  </property>
  <property fmtid="{D5CDD505-2E9C-101B-9397-08002B2CF9AE}" pid="3" name="_dlc_DocIdItemGuid">
    <vt:lpwstr>267b24c2-8c76-4d15-8748-3b3af7ad5124</vt:lpwstr>
  </property>
  <property fmtid="{D5CDD505-2E9C-101B-9397-08002B2CF9AE}" pid="4" name="MediaServiceImageTags">
    <vt:lpwstr/>
  </property>
</Properties>
</file>